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14" r:id="rId1"/>
  </p:sldMasterIdLst>
  <p:notesMasterIdLst>
    <p:notesMasterId r:id="rId80"/>
  </p:notesMasterIdLst>
  <p:sldIdLst>
    <p:sldId id="324" r:id="rId2"/>
    <p:sldId id="325" r:id="rId3"/>
    <p:sldId id="326" r:id="rId4"/>
    <p:sldId id="259" r:id="rId5"/>
    <p:sldId id="260" r:id="rId6"/>
    <p:sldId id="261" r:id="rId7"/>
    <p:sldId id="262" r:id="rId8"/>
    <p:sldId id="263" r:id="rId9"/>
    <p:sldId id="264" r:id="rId10"/>
    <p:sldId id="265" r:id="rId11"/>
    <p:sldId id="327" r:id="rId12"/>
    <p:sldId id="266" r:id="rId13"/>
    <p:sldId id="328" r:id="rId14"/>
    <p:sldId id="268" r:id="rId15"/>
    <p:sldId id="269" r:id="rId16"/>
    <p:sldId id="270" r:id="rId17"/>
    <p:sldId id="271" r:id="rId18"/>
    <p:sldId id="272" r:id="rId19"/>
    <p:sldId id="329" r:id="rId20"/>
    <p:sldId id="274" r:id="rId21"/>
    <p:sldId id="275" r:id="rId22"/>
    <p:sldId id="330"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331" r:id="rId41"/>
    <p:sldId id="332" r:id="rId42"/>
    <p:sldId id="333"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34" r:id="rId63"/>
    <p:sldId id="337" r:id="rId64"/>
    <p:sldId id="335" r:id="rId65"/>
    <p:sldId id="336" r:id="rId66"/>
    <p:sldId id="338" r:id="rId67"/>
    <p:sldId id="339" r:id="rId68"/>
    <p:sldId id="340" r:id="rId69"/>
    <p:sldId id="341" r:id="rId70"/>
    <p:sldId id="342" r:id="rId71"/>
    <p:sldId id="315" r:id="rId72"/>
    <p:sldId id="316" r:id="rId73"/>
    <p:sldId id="317" r:id="rId74"/>
    <p:sldId id="318" r:id="rId75"/>
    <p:sldId id="319" r:id="rId76"/>
    <p:sldId id="320" r:id="rId77"/>
    <p:sldId id="321" r:id="rId78"/>
    <p:sldId id="322" r:id="rId79"/>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6" autoAdjust="0"/>
    <p:restoredTop sz="98792" autoAdjust="0"/>
  </p:normalViewPr>
  <p:slideViewPr>
    <p:cSldViewPr>
      <p:cViewPr>
        <p:scale>
          <a:sx n="150" d="100"/>
          <a:sy n="150" d="100"/>
        </p:scale>
        <p:origin x="-114" y="-16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4" name="PlaceHolder 1"/>
          <p:cNvSpPr>
            <a:spLocks noGrp="1"/>
          </p:cNvSpPr>
          <p:nvPr>
            <p:ph type="body"/>
          </p:nvPr>
        </p:nvSpPr>
        <p:spPr>
          <a:xfrm>
            <a:off x="756000" y="5078520"/>
            <a:ext cx="6047640" cy="4811040"/>
          </a:xfrm>
          <a:prstGeom prst="rect">
            <a:avLst/>
          </a:prstGeom>
        </p:spPr>
        <p:txBody>
          <a:bodyPr lIns="0" tIns="0" rIns="0" bIns="0"/>
          <a:lstStyle/>
          <a:p>
            <a:r>
              <a:rPr lang="en-GB" sz="2000" b="0" strike="noStrike" spc="-1">
                <a:solidFill>
                  <a:srgbClr val="000000"/>
                </a:solidFill>
                <a:uFill>
                  <a:solidFill>
                    <a:srgbClr val="FFFFFF"/>
                  </a:solidFill>
                </a:uFill>
                <a:latin typeface="Arial"/>
              </a:rPr>
              <a:t>Click to edit the notes format</a:t>
            </a:r>
          </a:p>
        </p:txBody>
      </p:sp>
      <p:sp>
        <p:nvSpPr>
          <p:cNvPr id="195" name="PlaceHolder 2"/>
          <p:cNvSpPr>
            <a:spLocks noGrp="1"/>
          </p:cNvSpPr>
          <p:nvPr>
            <p:ph type="hdr"/>
          </p:nvPr>
        </p:nvSpPr>
        <p:spPr>
          <a:xfrm>
            <a:off x="0" y="0"/>
            <a:ext cx="3280680" cy="534240"/>
          </a:xfrm>
          <a:prstGeom prst="rect">
            <a:avLst/>
          </a:prstGeom>
        </p:spPr>
        <p:txBody>
          <a:bodyPr lIns="0" tIns="0" rIns="0" bIns="0"/>
          <a:lstStyle/>
          <a:p>
            <a:r>
              <a:rPr lang="en-GB" sz="1400" b="0" strike="noStrike" spc="-1">
                <a:solidFill>
                  <a:srgbClr val="000000"/>
                </a:solidFill>
                <a:uFill>
                  <a:solidFill>
                    <a:srgbClr val="FFFFFF"/>
                  </a:solidFill>
                </a:uFill>
                <a:latin typeface="Times New Roman"/>
              </a:rPr>
              <a:t> </a:t>
            </a:r>
          </a:p>
        </p:txBody>
      </p:sp>
      <p:sp>
        <p:nvSpPr>
          <p:cNvPr id="196" name="PlaceHolder 3"/>
          <p:cNvSpPr>
            <a:spLocks noGrp="1"/>
          </p:cNvSpPr>
          <p:nvPr>
            <p:ph type="dt"/>
          </p:nvPr>
        </p:nvSpPr>
        <p:spPr>
          <a:xfrm>
            <a:off x="4278960" y="0"/>
            <a:ext cx="3280680" cy="534240"/>
          </a:xfrm>
          <a:prstGeom prst="rect">
            <a:avLst/>
          </a:prstGeom>
        </p:spPr>
        <p:txBody>
          <a:bodyPr lIns="0" tIns="0" rIns="0" bIns="0"/>
          <a:lstStyle/>
          <a:p>
            <a:pPr algn="r"/>
            <a:r>
              <a:rPr lang="en-GB" sz="1400" b="0" strike="noStrike" spc="-1">
                <a:solidFill>
                  <a:srgbClr val="000000"/>
                </a:solidFill>
                <a:uFill>
                  <a:solidFill>
                    <a:srgbClr val="FFFFFF"/>
                  </a:solidFill>
                </a:uFill>
                <a:latin typeface="Times New Roman"/>
              </a:rPr>
              <a:t> </a:t>
            </a:r>
          </a:p>
        </p:txBody>
      </p:sp>
      <p:sp>
        <p:nvSpPr>
          <p:cNvPr id="197" name="PlaceHolder 4"/>
          <p:cNvSpPr>
            <a:spLocks noGrp="1"/>
          </p:cNvSpPr>
          <p:nvPr>
            <p:ph type="ftr"/>
          </p:nvPr>
        </p:nvSpPr>
        <p:spPr>
          <a:xfrm>
            <a:off x="0" y="10157400"/>
            <a:ext cx="3280680" cy="534240"/>
          </a:xfrm>
          <a:prstGeom prst="rect">
            <a:avLst/>
          </a:prstGeom>
        </p:spPr>
        <p:txBody>
          <a:bodyPr lIns="0" tIns="0" rIns="0" bIns="0" anchor="b"/>
          <a:lstStyle/>
          <a:p>
            <a:r>
              <a:rPr lang="en-GB" sz="1400" b="0" strike="noStrike" spc="-1">
                <a:solidFill>
                  <a:srgbClr val="000000"/>
                </a:solidFill>
                <a:uFill>
                  <a:solidFill>
                    <a:srgbClr val="FFFFFF"/>
                  </a:solidFill>
                </a:uFill>
                <a:latin typeface="Times New Roman"/>
              </a:rPr>
              <a:t> </a:t>
            </a:r>
          </a:p>
        </p:txBody>
      </p:sp>
      <p:sp>
        <p:nvSpPr>
          <p:cNvPr id="198" name="PlaceHolder 5"/>
          <p:cNvSpPr>
            <a:spLocks noGrp="1"/>
          </p:cNvSpPr>
          <p:nvPr>
            <p:ph type="sldNum"/>
          </p:nvPr>
        </p:nvSpPr>
        <p:spPr>
          <a:xfrm>
            <a:off x="4278960" y="10157400"/>
            <a:ext cx="3280680" cy="534240"/>
          </a:xfrm>
          <a:prstGeom prst="rect">
            <a:avLst/>
          </a:prstGeom>
        </p:spPr>
        <p:txBody>
          <a:bodyPr lIns="0" tIns="0" rIns="0" bIns="0" anchor="b"/>
          <a:lstStyle/>
          <a:p>
            <a:pPr algn="r"/>
            <a:fld id="{FD211697-0706-436A-A223-71CA32971F17}" type="slidenum">
              <a:rPr lang="en-GB" sz="1400" b="0" strike="noStrike" spc="-1">
                <a:solidFill>
                  <a:srgbClr val="000000"/>
                </a:solidFill>
                <a:uFill>
                  <a:solidFill>
                    <a:srgbClr val="FFFFFF"/>
                  </a:solidFill>
                </a:uFill>
                <a:latin typeface="Times New Roman"/>
              </a:rPr>
              <a:pPr algn="r"/>
              <a:t>‹nr.›</a:t>
            </a:fld>
            <a:endParaRPr lang="en-GB"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a:prstGeom prst="rect">
            <a:avLst/>
          </a:prstGeom>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a:t>
            </a:fld>
            <a:endParaRPr 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a:prstGeom prst="rect">
            <a:avLst/>
          </a:prstGeom>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a:t>
            </a:fld>
            <a:endParaRPr 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92" name="TextShape 2"/>
          <p:cNvSpPr txBox="1"/>
          <p:nvPr/>
        </p:nvSpPr>
        <p:spPr>
          <a:xfrm>
            <a:off x="3884760" y="8685360"/>
            <a:ext cx="2971440" cy="456840"/>
          </a:xfrm>
          <a:prstGeom prst="rect">
            <a:avLst/>
          </a:prstGeom>
          <a:noFill/>
          <a:ln>
            <a:noFill/>
          </a:ln>
        </p:spPr>
        <p:txBody>
          <a:bodyPr anchor="b"/>
          <a:lstStyle/>
          <a:p>
            <a:pPr algn="r">
              <a:lnSpc>
                <a:spcPct val="100000"/>
              </a:lnSpc>
            </a:pPr>
            <a:fld id="{86F64658-13A0-4A57-BDF2-867615D2645C}" type="slidenum">
              <a:rPr lang="en-GB" sz="1200" b="0" strike="noStrike" spc="-1">
                <a:solidFill>
                  <a:srgbClr val="000000"/>
                </a:solidFill>
                <a:uFill>
                  <a:solidFill>
                    <a:srgbClr val="FFFFFF"/>
                  </a:solidFill>
                </a:uFill>
                <a:latin typeface="+mn-lt"/>
                <a:ea typeface="+mn-ea"/>
              </a:rPr>
              <a:pPr algn="r">
                <a:lnSpc>
                  <a:spcPct val="100000"/>
                </a:lnSpc>
              </a:pPr>
              <a:t>14</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94" name="TextShape 2"/>
          <p:cNvSpPr txBox="1"/>
          <p:nvPr/>
        </p:nvSpPr>
        <p:spPr>
          <a:xfrm>
            <a:off x="3884760" y="8685360"/>
            <a:ext cx="2971440" cy="456840"/>
          </a:xfrm>
          <a:prstGeom prst="rect">
            <a:avLst/>
          </a:prstGeom>
          <a:noFill/>
          <a:ln>
            <a:noFill/>
          </a:ln>
        </p:spPr>
        <p:txBody>
          <a:bodyPr anchor="b"/>
          <a:lstStyle/>
          <a:p>
            <a:pPr algn="r">
              <a:lnSpc>
                <a:spcPct val="100000"/>
              </a:lnSpc>
            </a:pPr>
            <a:fld id="{B57EB234-BB21-4154-B0F6-8388ED101137}" type="slidenum">
              <a:rPr lang="en-GB" sz="1200" b="0" strike="noStrike" spc="-1">
                <a:solidFill>
                  <a:srgbClr val="000000"/>
                </a:solidFill>
                <a:uFill>
                  <a:solidFill>
                    <a:srgbClr val="FFFFFF"/>
                  </a:solidFill>
                </a:uFill>
                <a:latin typeface="+mn-lt"/>
                <a:ea typeface="+mn-ea"/>
              </a:rPr>
              <a:pPr algn="r">
                <a:lnSpc>
                  <a:spcPct val="100000"/>
                </a:lnSpc>
              </a:pPr>
              <a:t>15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96" name="TextShape 2"/>
          <p:cNvSpPr txBox="1"/>
          <p:nvPr/>
        </p:nvSpPr>
        <p:spPr>
          <a:xfrm>
            <a:off x="3884760" y="8685360"/>
            <a:ext cx="2971440" cy="456840"/>
          </a:xfrm>
          <a:prstGeom prst="rect">
            <a:avLst/>
          </a:prstGeom>
          <a:noFill/>
          <a:ln>
            <a:noFill/>
          </a:ln>
        </p:spPr>
        <p:txBody>
          <a:bodyPr anchor="b"/>
          <a:lstStyle/>
          <a:p>
            <a:pPr algn="r">
              <a:lnSpc>
                <a:spcPct val="100000"/>
              </a:lnSpc>
            </a:pPr>
            <a:fld id="{9084E46B-6CF5-4021-A4F0-EE83A91FCFAB}" type="slidenum">
              <a:rPr lang="en-GB" sz="1200" b="0" strike="noStrike" spc="-1">
                <a:solidFill>
                  <a:srgbClr val="000000"/>
                </a:solidFill>
                <a:uFill>
                  <a:solidFill>
                    <a:srgbClr val="FFFFFF"/>
                  </a:solidFill>
                </a:uFill>
                <a:latin typeface="+mn-lt"/>
                <a:ea typeface="+mn-ea"/>
              </a:rPr>
              <a:pPr algn="r">
                <a:lnSpc>
                  <a:spcPct val="100000"/>
                </a:lnSpc>
              </a:pPr>
              <a:t>16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98" name="TextShape 2"/>
          <p:cNvSpPr txBox="1"/>
          <p:nvPr/>
        </p:nvSpPr>
        <p:spPr>
          <a:xfrm>
            <a:off x="3884760" y="8685360"/>
            <a:ext cx="2971440" cy="456840"/>
          </a:xfrm>
          <a:prstGeom prst="rect">
            <a:avLst/>
          </a:prstGeom>
          <a:noFill/>
          <a:ln>
            <a:noFill/>
          </a:ln>
        </p:spPr>
        <p:txBody>
          <a:bodyPr anchor="b"/>
          <a:lstStyle/>
          <a:p>
            <a:pPr algn="r">
              <a:lnSpc>
                <a:spcPct val="100000"/>
              </a:lnSpc>
            </a:pPr>
            <a:fld id="{A644AE9D-17A4-49EC-80FE-F45A8A7296CC}" type="slidenum">
              <a:rPr lang="en-GB" sz="1200" b="0" strike="noStrike" spc="-1">
                <a:solidFill>
                  <a:srgbClr val="000000"/>
                </a:solidFill>
                <a:uFill>
                  <a:solidFill>
                    <a:srgbClr val="FFFFFF"/>
                  </a:solidFill>
                </a:uFill>
                <a:latin typeface="+mn-lt"/>
                <a:ea typeface="+mn-ea"/>
              </a:rPr>
              <a:pPr algn="r">
                <a:lnSpc>
                  <a:spcPct val="100000"/>
                </a:lnSpc>
              </a:pPr>
              <a:t>17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00" name="TextShape 2"/>
          <p:cNvSpPr txBox="1"/>
          <p:nvPr/>
        </p:nvSpPr>
        <p:spPr>
          <a:xfrm>
            <a:off x="3884760" y="8685360"/>
            <a:ext cx="2971440" cy="456840"/>
          </a:xfrm>
          <a:prstGeom prst="rect">
            <a:avLst/>
          </a:prstGeom>
          <a:noFill/>
          <a:ln>
            <a:noFill/>
          </a:ln>
        </p:spPr>
        <p:txBody>
          <a:bodyPr anchor="b"/>
          <a:lstStyle/>
          <a:p>
            <a:pPr algn="r">
              <a:lnSpc>
                <a:spcPct val="100000"/>
              </a:lnSpc>
            </a:pPr>
            <a:fld id="{D444B9E7-A34F-429A-A40A-ACC3A8561292}" type="slidenum">
              <a:rPr lang="en-GB" sz="1200" b="0" strike="noStrike" spc="-1">
                <a:solidFill>
                  <a:srgbClr val="000000"/>
                </a:solidFill>
                <a:uFill>
                  <a:solidFill>
                    <a:srgbClr val="FFFFFF"/>
                  </a:solidFill>
                </a:uFill>
                <a:latin typeface="+mn-lt"/>
                <a:ea typeface="+mn-ea"/>
              </a:rPr>
              <a:pPr algn="r">
                <a:lnSpc>
                  <a:spcPct val="100000"/>
                </a:lnSpc>
              </a:pPr>
              <a:t>18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a:prstGeom prst="rect">
            <a:avLst/>
          </a:prstGeom>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19</a:t>
            </a:fld>
            <a:endParaRPr 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04" name="TextShape 2"/>
          <p:cNvSpPr txBox="1"/>
          <p:nvPr/>
        </p:nvSpPr>
        <p:spPr>
          <a:xfrm>
            <a:off x="3884760" y="8685360"/>
            <a:ext cx="2971440" cy="456840"/>
          </a:xfrm>
          <a:prstGeom prst="rect">
            <a:avLst/>
          </a:prstGeom>
          <a:noFill/>
          <a:ln>
            <a:noFill/>
          </a:ln>
        </p:spPr>
        <p:txBody>
          <a:bodyPr anchor="b"/>
          <a:lstStyle/>
          <a:p>
            <a:pPr algn="r">
              <a:lnSpc>
                <a:spcPct val="100000"/>
              </a:lnSpc>
            </a:pPr>
            <a:fld id="{96D299DA-4A85-498D-B8CD-E9B284681B7E}" type="slidenum">
              <a:rPr lang="en-GB" sz="1200" b="0" strike="noStrike" spc="-1">
                <a:solidFill>
                  <a:srgbClr val="000000"/>
                </a:solidFill>
                <a:uFill>
                  <a:solidFill>
                    <a:srgbClr val="FFFFFF"/>
                  </a:solidFill>
                </a:uFill>
                <a:latin typeface="+mn-lt"/>
                <a:ea typeface="+mn-ea"/>
              </a:rPr>
              <a:pPr algn="r">
                <a:lnSpc>
                  <a:spcPct val="100000"/>
                </a:lnSpc>
              </a:pPr>
              <a:t>20</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06" name="TextShape 2"/>
          <p:cNvSpPr txBox="1"/>
          <p:nvPr/>
        </p:nvSpPr>
        <p:spPr>
          <a:xfrm>
            <a:off x="3884760" y="8685360"/>
            <a:ext cx="2971440" cy="456840"/>
          </a:xfrm>
          <a:prstGeom prst="rect">
            <a:avLst/>
          </a:prstGeom>
          <a:noFill/>
          <a:ln>
            <a:noFill/>
          </a:ln>
        </p:spPr>
        <p:txBody>
          <a:bodyPr anchor="b"/>
          <a:lstStyle/>
          <a:p>
            <a:pPr algn="r">
              <a:lnSpc>
                <a:spcPct val="100000"/>
              </a:lnSpc>
            </a:pPr>
            <a:fld id="{5E64328F-30CE-4047-AC3D-5160BFA7E46B}" type="slidenum">
              <a:rPr lang="en-GB" sz="1200" b="0" strike="noStrike" spc="-1">
                <a:solidFill>
                  <a:srgbClr val="000000"/>
                </a:solidFill>
                <a:uFill>
                  <a:solidFill>
                    <a:srgbClr val="FFFFFF"/>
                  </a:solidFill>
                </a:uFill>
                <a:latin typeface="+mn-lt"/>
                <a:ea typeface="+mn-ea"/>
              </a:rPr>
              <a:pPr algn="r">
                <a:lnSpc>
                  <a:spcPct val="100000"/>
                </a:lnSpc>
              </a:pPr>
              <a:t>21</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a:prstGeom prst="rect">
            <a:avLst/>
          </a:prstGeom>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22</a:t>
            </a:fld>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a:prstGeom prst="rect">
            <a:avLst/>
          </a:prstGeom>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a:t>
            </a:fld>
            <a:endParaRPr 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10" name="TextShape 2"/>
          <p:cNvSpPr txBox="1"/>
          <p:nvPr/>
        </p:nvSpPr>
        <p:spPr>
          <a:xfrm>
            <a:off x="3884760" y="8685360"/>
            <a:ext cx="2971440" cy="456840"/>
          </a:xfrm>
          <a:prstGeom prst="rect">
            <a:avLst/>
          </a:prstGeom>
          <a:noFill/>
          <a:ln>
            <a:noFill/>
          </a:ln>
        </p:spPr>
        <p:txBody>
          <a:bodyPr anchor="b"/>
          <a:lstStyle/>
          <a:p>
            <a:pPr algn="r">
              <a:lnSpc>
                <a:spcPct val="100000"/>
              </a:lnSpc>
            </a:pPr>
            <a:fld id="{9EF12659-0C53-48F5-A748-48F2C04313AD}" type="slidenum">
              <a:rPr lang="en-GB" sz="1200" b="0" strike="noStrike" spc="-1">
                <a:solidFill>
                  <a:srgbClr val="000000"/>
                </a:solidFill>
                <a:uFill>
                  <a:solidFill>
                    <a:srgbClr val="FFFFFF"/>
                  </a:solidFill>
                </a:uFill>
                <a:latin typeface="+mn-lt"/>
                <a:ea typeface="+mn-ea"/>
              </a:rPr>
              <a:pPr algn="r">
                <a:lnSpc>
                  <a:spcPct val="100000"/>
                </a:lnSpc>
              </a:pPr>
              <a:t>23</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12" name="TextShape 2"/>
          <p:cNvSpPr txBox="1"/>
          <p:nvPr/>
        </p:nvSpPr>
        <p:spPr>
          <a:xfrm>
            <a:off x="3884760" y="8685360"/>
            <a:ext cx="2971440" cy="456840"/>
          </a:xfrm>
          <a:prstGeom prst="rect">
            <a:avLst/>
          </a:prstGeom>
          <a:noFill/>
          <a:ln>
            <a:noFill/>
          </a:ln>
        </p:spPr>
        <p:txBody>
          <a:bodyPr anchor="b"/>
          <a:lstStyle/>
          <a:p>
            <a:pPr algn="r">
              <a:lnSpc>
                <a:spcPct val="100000"/>
              </a:lnSpc>
            </a:pPr>
            <a:fld id="{5B319D9E-5164-4CA9-BC4C-1F3B5DB76A38}" type="slidenum">
              <a:rPr lang="en-GB" sz="1200" b="0" strike="noStrike" spc="-1">
                <a:solidFill>
                  <a:srgbClr val="000000"/>
                </a:solidFill>
                <a:uFill>
                  <a:solidFill>
                    <a:srgbClr val="FFFFFF"/>
                  </a:solidFill>
                </a:uFill>
                <a:latin typeface="+mn-lt"/>
                <a:ea typeface="+mn-ea"/>
              </a:rPr>
              <a:pPr algn="r">
                <a:lnSpc>
                  <a:spcPct val="100000"/>
                </a:lnSpc>
              </a:pPr>
              <a:t>24</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14" name="TextShape 2"/>
          <p:cNvSpPr txBox="1"/>
          <p:nvPr/>
        </p:nvSpPr>
        <p:spPr>
          <a:xfrm>
            <a:off x="3884760" y="8685360"/>
            <a:ext cx="2971440" cy="456840"/>
          </a:xfrm>
          <a:prstGeom prst="rect">
            <a:avLst/>
          </a:prstGeom>
          <a:noFill/>
          <a:ln>
            <a:noFill/>
          </a:ln>
        </p:spPr>
        <p:txBody>
          <a:bodyPr anchor="b"/>
          <a:lstStyle/>
          <a:p>
            <a:pPr algn="r">
              <a:lnSpc>
                <a:spcPct val="100000"/>
              </a:lnSpc>
            </a:pPr>
            <a:fld id="{10E9715F-2725-433B-B380-BEC8754D70E2}" type="slidenum">
              <a:rPr lang="en-GB" sz="1200" b="0" strike="noStrike" spc="-1">
                <a:solidFill>
                  <a:srgbClr val="000000"/>
                </a:solidFill>
                <a:uFill>
                  <a:solidFill>
                    <a:srgbClr val="FFFFFF"/>
                  </a:solidFill>
                </a:uFill>
                <a:latin typeface="+mn-lt"/>
                <a:ea typeface="+mn-ea"/>
              </a:rPr>
              <a:pPr algn="r">
                <a:lnSpc>
                  <a:spcPct val="100000"/>
                </a:lnSpc>
              </a:pPr>
              <a:t>25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16" name="TextShape 2"/>
          <p:cNvSpPr txBox="1"/>
          <p:nvPr/>
        </p:nvSpPr>
        <p:spPr>
          <a:xfrm>
            <a:off x="3884760" y="8685360"/>
            <a:ext cx="2971440" cy="456840"/>
          </a:xfrm>
          <a:prstGeom prst="rect">
            <a:avLst/>
          </a:prstGeom>
          <a:noFill/>
          <a:ln>
            <a:noFill/>
          </a:ln>
        </p:spPr>
        <p:txBody>
          <a:bodyPr anchor="b"/>
          <a:lstStyle/>
          <a:p>
            <a:pPr algn="r">
              <a:lnSpc>
                <a:spcPct val="100000"/>
              </a:lnSpc>
            </a:pPr>
            <a:fld id="{AB22E55F-9C6A-48AC-B662-E6F41B11310D}" type="slidenum">
              <a:rPr lang="en-GB" sz="1200" b="0" strike="noStrike" spc="-1">
                <a:solidFill>
                  <a:srgbClr val="000000"/>
                </a:solidFill>
                <a:uFill>
                  <a:solidFill>
                    <a:srgbClr val="FFFFFF"/>
                  </a:solidFill>
                </a:uFill>
                <a:latin typeface="+mn-lt"/>
                <a:ea typeface="+mn-ea"/>
              </a:rPr>
              <a:pPr algn="r">
                <a:lnSpc>
                  <a:spcPct val="100000"/>
                </a:lnSpc>
              </a:pPr>
              <a:t>26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18" name="TextShape 2"/>
          <p:cNvSpPr txBox="1"/>
          <p:nvPr/>
        </p:nvSpPr>
        <p:spPr>
          <a:xfrm>
            <a:off x="3884760" y="8685360"/>
            <a:ext cx="2971440" cy="456840"/>
          </a:xfrm>
          <a:prstGeom prst="rect">
            <a:avLst/>
          </a:prstGeom>
          <a:noFill/>
          <a:ln>
            <a:noFill/>
          </a:ln>
        </p:spPr>
        <p:txBody>
          <a:bodyPr anchor="b"/>
          <a:lstStyle/>
          <a:p>
            <a:pPr algn="r">
              <a:lnSpc>
                <a:spcPct val="100000"/>
              </a:lnSpc>
            </a:pPr>
            <a:fld id="{CC1E93A4-2570-4080-921C-0A93EA2BBDDD}" type="slidenum">
              <a:rPr lang="en-GB" sz="1200" b="0" strike="noStrike" spc="-1">
                <a:solidFill>
                  <a:srgbClr val="000000"/>
                </a:solidFill>
                <a:uFill>
                  <a:solidFill>
                    <a:srgbClr val="FFFFFF"/>
                  </a:solidFill>
                </a:uFill>
                <a:latin typeface="+mn-lt"/>
                <a:ea typeface="+mn-ea"/>
              </a:rPr>
              <a:pPr algn="r">
                <a:lnSpc>
                  <a:spcPct val="100000"/>
                </a:lnSpc>
              </a:pPr>
              <a:t>27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20" name="TextShape 2"/>
          <p:cNvSpPr txBox="1"/>
          <p:nvPr/>
        </p:nvSpPr>
        <p:spPr>
          <a:xfrm>
            <a:off x="3884760" y="8685360"/>
            <a:ext cx="2971440" cy="456840"/>
          </a:xfrm>
          <a:prstGeom prst="rect">
            <a:avLst/>
          </a:prstGeom>
          <a:noFill/>
          <a:ln>
            <a:noFill/>
          </a:ln>
        </p:spPr>
        <p:txBody>
          <a:bodyPr anchor="b"/>
          <a:lstStyle/>
          <a:p>
            <a:pPr algn="r">
              <a:lnSpc>
                <a:spcPct val="100000"/>
              </a:lnSpc>
            </a:pPr>
            <a:fld id="{E02940E6-CBAD-4198-8177-F7FA77A91435}" type="slidenum">
              <a:rPr lang="en-GB" sz="1200" b="0" strike="noStrike" spc="-1">
                <a:solidFill>
                  <a:srgbClr val="000000"/>
                </a:solidFill>
                <a:uFill>
                  <a:solidFill>
                    <a:srgbClr val="FFFFFF"/>
                  </a:solidFill>
                </a:uFill>
                <a:latin typeface="+mn-lt"/>
                <a:ea typeface="+mn-ea"/>
              </a:rPr>
              <a:pPr algn="r">
                <a:lnSpc>
                  <a:spcPct val="100000"/>
                </a:lnSpc>
              </a:pPr>
              <a:t>28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22" name="TextShape 2"/>
          <p:cNvSpPr txBox="1"/>
          <p:nvPr/>
        </p:nvSpPr>
        <p:spPr>
          <a:xfrm>
            <a:off x="3884760" y="8685360"/>
            <a:ext cx="2971440" cy="456840"/>
          </a:xfrm>
          <a:prstGeom prst="rect">
            <a:avLst/>
          </a:prstGeom>
          <a:noFill/>
          <a:ln>
            <a:noFill/>
          </a:ln>
        </p:spPr>
        <p:txBody>
          <a:bodyPr anchor="b"/>
          <a:lstStyle/>
          <a:p>
            <a:pPr algn="r">
              <a:lnSpc>
                <a:spcPct val="100000"/>
              </a:lnSpc>
            </a:pPr>
            <a:fld id="{893634E9-B5C7-4DAE-A9F1-E6DF68F4A182}" type="slidenum">
              <a:rPr lang="en-GB" sz="1200" b="0" strike="noStrike" spc="-1">
                <a:solidFill>
                  <a:srgbClr val="000000"/>
                </a:solidFill>
                <a:uFill>
                  <a:solidFill>
                    <a:srgbClr val="FFFFFF"/>
                  </a:solidFill>
                </a:uFill>
                <a:latin typeface="+mn-lt"/>
                <a:ea typeface="+mn-ea"/>
              </a:rPr>
              <a:pPr algn="r">
                <a:lnSpc>
                  <a:spcPct val="100000"/>
                </a:lnSpc>
              </a:pPr>
              <a:t>29</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PlaceHolder 1"/>
          <p:cNvSpPr>
            <a:spLocks noGrp="1"/>
          </p:cNvSpPr>
          <p:nvPr>
            <p:ph type="body"/>
          </p:nvPr>
        </p:nvSpPr>
        <p:spPr>
          <a:xfrm>
            <a:off x="685800" y="4343400"/>
            <a:ext cx="5486040" cy="4114440"/>
          </a:xfrm>
          <a:prstGeom prst="rect">
            <a:avLst/>
          </a:prstGeom>
        </p:spPr>
        <p:txBody>
          <a:bodyPr>
            <a:normAutofit/>
          </a:bodyPr>
          <a:lstStyle/>
          <a:p>
            <a:r>
              <a:rPr lang="en-GB" sz="2000" b="0" strike="noStrike" spc="-1">
                <a:solidFill>
                  <a:srgbClr val="000000"/>
                </a:solidFill>
                <a:uFill>
                  <a:solidFill>
                    <a:srgbClr val="FFFFFF"/>
                  </a:solidFill>
                </a:uFill>
                <a:latin typeface="Arial"/>
              </a:rPr>
              <a:t>The LED has polarity. The long wire is the + side, the short wire is minus. You must connect LEDs such that the minus side of the LED is closest to the minus on the board and the plus side is of the LED is closest to the plus on the board – which is for this LED provided by the Arduino pin.</a:t>
            </a:r>
          </a:p>
        </p:txBody>
      </p:sp>
      <p:sp>
        <p:nvSpPr>
          <p:cNvPr id="724" name="TextShape 2"/>
          <p:cNvSpPr txBox="1"/>
          <p:nvPr/>
        </p:nvSpPr>
        <p:spPr>
          <a:xfrm>
            <a:off x="3884760" y="8685360"/>
            <a:ext cx="2971440" cy="456840"/>
          </a:xfrm>
          <a:prstGeom prst="rect">
            <a:avLst/>
          </a:prstGeom>
          <a:noFill/>
          <a:ln>
            <a:noFill/>
          </a:ln>
        </p:spPr>
        <p:txBody>
          <a:bodyPr anchor="b"/>
          <a:lstStyle/>
          <a:p>
            <a:pPr algn="r">
              <a:lnSpc>
                <a:spcPct val="100000"/>
              </a:lnSpc>
            </a:pPr>
            <a:fld id="{0DA068BB-AA5A-486B-A07C-B96B53C89180}" type="slidenum">
              <a:rPr lang="en-GB" sz="1200" b="0" strike="noStrike" spc="-1">
                <a:solidFill>
                  <a:srgbClr val="000000"/>
                </a:solidFill>
                <a:uFill>
                  <a:solidFill>
                    <a:srgbClr val="FFFFFF"/>
                  </a:solidFill>
                </a:uFill>
                <a:latin typeface="+mn-lt"/>
                <a:ea typeface="+mn-ea"/>
              </a:rPr>
              <a:pPr algn="r">
                <a:lnSpc>
                  <a:spcPct val="100000"/>
                </a:lnSpc>
              </a:pPr>
              <a:t>30</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26" name="TextShape 2"/>
          <p:cNvSpPr txBox="1"/>
          <p:nvPr/>
        </p:nvSpPr>
        <p:spPr>
          <a:xfrm>
            <a:off x="3884760" y="8685360"/>
            <a:ext cx="2971440" cy="456840"/>
          </a:xfrm>
          <a:prstGeom prst="rect">
            <a:avLst/>
          </a:prstGeom>
          <a:noFill/>
          <a:ln>
            <a:noFill/>
          </a:ln>
        </p:spPr>
        <p:txBody>
          <a:bodyPr anchor="b"/>
          <a:lstStyle/>
          <a:p>
            <a:pPr algn="r">
              <a:lnSpc>
                <a:spcPct val="100000"/>
              </a:lnSpc>
            </a:pPr>
            <a:fld id="{82010375-0C66-49DF-BF26-0C58E88AB805}" type="slidenum">
              <a:rPr lang="en-GB" sz="1200" b="0" strike="noStrike" spc="-1">
                <a:solidFill>
                  <a:srgbClr val="000000"/>
                </a:solidFill>
                <a:uFill>
                  <a:solidFill>
                    <a:srgbClr val="FFFFFF"/>
                  </a:solidFill>
                </a:uFill>
                <a:latin typeface="+mn-lt"/>
                <a:ea typeface="+mn-ea"/>
              </a:rPr>
              <a:pPr algn="r">
                <a:lnSpc>
                  <a:spcPct val="100000"/>
                </a:lnSpc>
              </a:pPr>
              <a:t>31</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28" name="TextShape 2"/>
          <p:cNvSpPr txBox="1"/>
          <p:nvPr/>
        </p:nvSpPr>
        <p:spPr>
          <a:xfrm>
            <a:off x="3884760" y="8685360"/>
            <a:ext cx="2971440" cy="456840"/>
          </a:xfrm>
          <a:prstGeom prst="rect">
            <a:avLst/>
          </a:prstGeom>
          <a:noFill/>
          <a:ln>
            <a:noFill/>
          </a:ln>
        </p:spPr>
        <p:txBody>
          <a:bodyPr anchor="b"/>
          <a:lstStyle/>
          <a:p>
            <a:pPr algn="r">
              <a:lnSpc>
                <a:spcPct val="100000"/>
              </a:lnSpc>
            </a:pPr>
            <a:fld id="{D7698898-C3CB-439A-B404-FB38CB69CB69}" type="slidenum">
              <a:rPr lang="en-GB" sz="1200" b="0" strike="noStrike" spc="-1">
                <a:solidFill>
                  <a:srgbClr val="000000"/>
                </a:solidFill>
                <a:uFill>
                  <a:solidFill>
                    <a:srgbClr val="FFFFFF"/>
                  </a:solidFill>
                </a:uFill>
                <a:latin typeface="+mn-lt"/>
                <a:ea typeface="+mn-ea"/>
              </a:rPr>
              <a:pPr algn="r">
                <a:lnSpc>
                  <a:spcPct val="100000"/>
                </a:lnSpc>
              </a:pPr>
              <a:t>33</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a:prstGeom prst="rect">
            <a:avLst/>
          </a:prstGeom>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a:t>
            </a:fld>
            <a:endParaRPr 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30" name="TextShape 2"/>
          <p:cNvSpPr txBox="1"/>
          <p:nvPr/>
        </p:nvSpPr>
        <p:spPr>
          <a:xfrm>
            <a:off x="3884760" y="8685360"/>
            <a:ext cx="2971440" cy="456840"/>
          </a:xfrm>
          <a:prstGeom prst="rect">
            <a:avLst/>
          </a:prstGeom>
          <a:noFill/>
          <a:ln>
            <a:noFill/>
          </a:ln>
        </p:spPr>
        <p:txBody>
          <a:bodyPr anchor="b"/>
          <a:lstStyle/>
          <a:p>
            <a:pPr algn="r">
              <a:lnSpc>
                <a:spcPct val="100000"/>
              </a:lnSpc>
            </a:pPr>
            <a:fld id="{736F7CF2-AEB2-43B2-BA62-A23E140C1288}" type="slidenum">
              <a:rPr lang="en-GB" sz="1200" b="0" strike="noStrike" spc="-1">
                <a:solidFill>
                  <a:srgbClr val="000000"/>
                </a:solidFill>
                <a:uFill>
                  <a:solidFill>
                    <a:srgbClr val="FFFFFF"/>
                  </a:solidFill>
                </a:uFill>
                <a:latin typeface="+mn-lt"/>
                <a:ea typeface="+mn-ea"/>
              </a:rPr>
              <a:pPr algn="r">
                <a:lnSpc>
                  <a:spcPct val="100000"/>
                </a:lnSpc>
              </a:pPr>
              <a:t>34</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32" name="TextShape 2"/>
          <p:cNvSpPr txBox="1"/>
          <p:nvPr/>
        </p:nvSpPr>
        <p:spPr>
          <a:xfrm>
            <a:off x="3884760" y="8685360"/>
            <a:ext cx="2971440" cy="456840"/>
          </a:xfrm>
          <a:prstGeom prst="rect">
            <a:avLst/>
          </a:prstGeom>
          <a:noFill/>
          <a:ln>
            <a:noFill/>
          </a:ln>
        </p:spPr>
        <p:txBody>
          <a:bodyPr anchor="b"/>
          <a:lstStyle/>
          <a:p>
            <a:pPr algn="r">
              <a:lnSpc>
                <a:spcPct val="100000"/>
              </a:lnSpc>
            </a:pPr>
            <a:fld id="{235865B1-6A86-4DD0-A794-F18A99C05FE7}" type="slidenum">
              <a:rPr lang="en-GB" sz="1200" b="0" strike="noStrike" spc="-1">
                <a:solidFill>
                  <a:srgbClr val="000000"/>
                </a:solidFill>
                <a:uFill>
                  <a:solidFill>
                    <a:srgbClr val="FFFFFF"/>
                  </a:solidFill>
                </a:uFill>
                <a:latin typeface="+mn-lt"/>
                <a:ea typeface="+mn-ea"/>
              </a:rPr>
              <a:pPr algn="r">
                <a:lnSpc>
                  <a:spcPct val="100000"/>
                </a:lnSpc>
              </a:pPr>
              <a:t>35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34" name="TextShape 2"/>
          <p:cNvSpPr txBox="1"/>
          <p:nvPr/>
        </p:nvSpPr>
        <p:spPr>
          <a:xfrm>
            <a:off x="3884760" y="8685360"/>
            <a:ext cx="2971440" cy="456840"/>
          </a:xfrm>
          <a:prstGeom prst="rect">
            <a:avLst/>
          </a:prstGeom>
          <a:noFill/>
          <a:ln>
            <a:noFill/>
          </a:ln>
        </p:spPr>
        <p:txBody>
          <a:bodyPr anchor="b"/>
          <a:lstStyle/>
          <a:p>
            <a:pPr algn="r">
              <a:lnSpc>
                <a:spcPct val="100000"/>
              </a:lnSpc>
            </a:pPr>
            <a:fld id="{69EFB7B6-C047-44E3-BBFE-405B8A48579A}" type="slidenum">
              <a:rPr lang="en-GB" sz="1200" b="0" strike="noStrike" spc="-1">
                <a:solidFill>
                  <a:srgbClr val="000000"/>
                </a:solidFill>
                <a:uFill>
                  <a:solidFill>
                    <a:srgbClr val="FFFFFF"/>
                  </a:solidFill>
                </a:uFill>
                <a:latin typeface="+mn-lt"/>
                <a:ea typeface="+mn-ea"/>
              </a:rPr>
              <a:pPr algn="r">
                <a:lnSpc>
                  <a:spcPct val="100000"/>
                </a:lnSpc>
              </a:pPr>
              <a:t>36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36" name="TextShape 2"/>
          <p:cNvSpPr txBox="1"/>
          <p:nvPr/>
        </p:nvSpPr>
        <p:spPr>
          <a:xfrm>
            <a:off x="3884760" y="8685360"/>
            <a:ext cx="2971440" cy="456840"/>
          </a:xfrm>
          <a:prstGeom prst="rect">
            <a:avLst/>
          </a:prstGeom>
          <a:noFill/>
          <a:ln>
            <a:noFill/>
          </a:ln>
        </p:spPr>
        <p:txBody>
          <a:bodyPr anchor="b"/>
          <a:lstStyle/>
          <a:p>
            <a:pPr algn="r">
              <a:lnSpc>
                <a:spcPct val="100000"/>
              </a:lnSpc>
            </a:pPr>
            <a:fld id="{8D809492-DB04-4CB7-9DA2-1048E8F18F07}" type="slidenum">
              <a:rPr lang="en-GB" sz="1200" b="0" strike="noStrike" spc="-1">
                <a:solidFill>
                  <a:srgbClr val="000000"/>
                </a:solidFill>
                <a:uFill>
                  <a:solidFill>
                    <a:srgbClr val="FFFFFF"/>
                  </a:solidFill>
                </a:uFill>
                <a:latin typeface="+mn-lt"/>
                <a:ea typeface="+mn-ea"/>
              </a:rPr>
              <a:pPr algn="r">
                <a:lnSpc>
                  <a:spcPct val="100000"/>
                </a:lnSpc>
              </a:pPr>
              <a:t>37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38" name="TextShape 2"/>
          <p:cNvSpPr txBox="1"/>
          <p:nvPr/>
        </p:nvSpPr>
        <p:spPr>
          <a:xfrm>
            <a:off x="3884760" y="8685360"/>
            <a:ext cx="2971440" cy="456840"/>
          </a:xfrm>
          <a:prstGeom prst="rect">
            <a:avLst/>
          </a:prstGeom>
          <a:noFill/>
          <a:ln>
            <a:noFill/>
          </a:ln>
        </p:spPr>
        <p:txBody>
          <a:bodyPr anchor="b"/>
          <a:lstStyle/>
          <a:p>
            <a:pPr algn="r">
              <a:lnSpc>
                <a:spcPct val="100000"/>
              </a:lnSpc>
            </a:pPr>
            <a:fld id="{69E6C3C8-BC10-42BA-89D8-C5E69FAA30F4}" type="slidenum">
              <a:rPr lang="en-GB" sz="1200" b="0" strike="noStrike" spc="-1">
                <a:solidFill>
                  <a:srgbClr val="000000"/>
                </a:solidFill>
                <a:uFill>
                  <a:solidFill>
                    <a:srgbClr val="FFFFFF"/>
                  </a:solidFill>
                </a:uFill>
                <a:latin typeface="+mn-lt"/>
                <a:ea typeface="+mn-ea"/>
              </a:rPr>
              <a:pPr algn="r">
                <a:lnSpc>
                  <a:spcPct val="100000"/>
                </a:lnSpc>
              </a:pPr>
              <a:t>38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40" name="TextShape 2"/>
          <p:cNvSpPr txBox="1"/>
          <p:nvPr/>
        </p:nvSpPr>
        <p:spPr>
          <a:xfrm>
            <a:off x="3884760" y="8685360"/>
            <a:ext cx="2971440" cy="456840"/>
          </a:xfrm>
          <a:prstGeom prst="rect">
            <a:avLst/>
          </a:prstGeom>
          <a:noFill/>
          <a:ln>
            <a:noFill/>
          </a:ln>
        </p:spPr>
        <p:txBody>
          <a:bodyPr anchor="b"/>
          <a:lstStyle/>
          <a:p>
            <a:pPr algn="r">
              <a:lnSpc>
                <a:spcPct val="100000"/>
              </a:lnSpc>
            </a:pPr>
            <a:fld id="{61636080-510F-49BA-9A20-EACDC5CB912D}" type="slidenum">
              <a:rPr lang="en-GB" sz="1200" b="0" strike="noStrike" spc="-1">
                <a:solidFill>
                  <a:srgbClr val="000000"/>
                </a:solidFill>
                <a:uFill>
                  <a:solidFill>
                    <a:srgbClr val="FFFFFF"/>
                  </a:solidFill>
                </a:uFill>
                <a:latin typeface="+mn-lt"/>
                <a:ea typeface="+mn-ea"/>
              </a:rPr>
              <a:pPr algn="r">
                <a:lnSpc>
                  <a:spcPct val="100000"/>
                </a:lnSpc>
              </a:pPr>
              <a:t>39</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42" name="TextShape 2"/>
          <p:cNvSpPr txBox="1"/>
          <p:nvPr/>
        </p:nvSpPr>
        <p:spPr>
          <a:xfrm>
            <a:off x="3884760" y="8685360"/>
            <a:ext cx="2971440" cy="456840"/>
          </a:xfrm>
          <a:prstGeom prst="rect">
            <a:avLst/>
          </a:prstGeom>
          <a:noFill/>
          <a:ln>
            <a:noFill/>
          </a:ln>
        </p:spPr>
        <p:txBody>
          <a:bodyPr anchor="b"/>
          <a:lstStyle/>
          <a:p>
            <a:pPr algn="r">
              <a:lnSpc>
                <a:spcPct val="100000"/>
              </a:lnSpc>
            </a:pPr>
            <a:fld id="{47ECB882-985B-4111-96D0-5DC309C5C65D}" type="slidenum">
              <a:rPr lang="en-GB" sz="1200" b="0" strike="noStrike" spc="-1">
                <a:solidFill>
                  <a:srgbClr val="000000"/>
                </a:solidFill>
                <a:uFill>
                  <a:solidFill>
                    <a:srgbClr val="FFFFFF"/>
                  </a:solidFill>
                </a:uFill>
                <a:latin typeface="+mn-lt"/>
                <a:ea typeface="+mn-ea"/>
              </a:rPr>
              <a:pPr algn="r">
                <a:lnSpc>
                  <a:spcPct val="100000"/>
                </a:lnSpc>
              </a:pPr>
              <a:t>43</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44" name="TextShape 2"/>
          <p:cNvSpPr txBox="1"/>
          <p:nvPr/>
        </p:nvSpPr>
        <p:spPr>
          <a:xfrm>
            <a:off x="3884760" y="8685360"/>
            <a:ext cx="2971440" cy="456840"/>
          </a:xfrm>
          <a:prstGeom prst="rect">
            <a:avLst/>
          </a:prstGeom>
          <a:noFill/>
          <a:ln>
            <a:noFill/>
          </a:ln>
        </p:spPr>
        <p:txBody>
          <a:bodyPr anchor="b"/>
          <a:lstStyle/>
          <a:p>
            <a:pPr algn="r">
              <a:lnSpc>
                <a:spcPct val="100000"/>
              </a:lnSpc>
            </a:pPr>
            <a:fld id="{F02D46CC-864D-4BFC-B96A-1A22E133DE64}" type="slidenum">
              <a:rPr lang="en-GB" sz="1200" b="0" strike="noStrike" spc="-1">
                <a:solidFill>
                  <a:srgbClr val="000000"/>
                </a:solidFill>
                <a:uFill>
                  <a:solidFill>
                    <a:srgbClr val="FFFFFF"/>
                  </a:solidFill>
                </a:uFill>
                <a:latin typeface="+mn-lt"/>
                <a:ea typeface="+mn-ea"/>
              </a:rPr>
              <a:pPr algn="r">
                <a:lnSpc>
                  <a:spcPct val="100000"/>
                </a:lnSpc>
              </a:pPr>
              <a:t>44</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46" name="TextShape 2"/>
          <p:cNvSpPr txBox="1"/>
          <p:nvPr/>
        </p:nvSpPr>
        <p:spPr>
          <a:xfrm>
            <a:off x="3884760" y="8685360"/>
            <a:ext cx="2971440" cy="456840"/>
          </a:xfrm>
          <a:prstGeom prst="rect">
            <a:avLst/>
          </a:prstGeom>
          <a:noFill/>
          <a:ln>
            <a:noFill/>
          </a:ln>
        </p:spPr>
        <p:txBody>
          <a:bodyPr anchor="b"/>
          <a:lstStyle/>
          <a:p>
            <a:pPr algn="r">
              <a:lnSpc>
                <a:spcPct val="100000"/>
              </a:lnSpc>
            </a:pPr>
            <a:fld id="{16B4566F-7DBE-4779-9DF1-6F8D6096F27D}" type="slidenum">
              <a:rPr lang="en-GB" sz="1200" b="0" strike="noStrike" spc="-1">
                <a:solidFill>
                  <a:srgbClr val="000000"/>
                </a:solidFill>
                <a:uFill>
                  <a:solidFill>
                    <a:srgbClr val="FFFFFF"/>
                  </a:solidFill>
                </a:uFill>
                <a:latin typeface="+mn-lt"/>
                <a:ea typeface="+mn-ea"/>
              </a:rPr>
              <a:pPr algn="r">
                <a:lnSpc>
                  <a:spcPct val="100000"/>
                </a:lnSpc>
              </a:pPr>
              <a:t>47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48" name="TextShape 2"/>
          <p:cNvSpPr txBox="1"/>
          <p:nvPr/>
        </p:nvSpPr>
        <p:spPr>
          <a:xfrm>
            <a:off x="3884760" y="8685360"/>
            <a:ext cx="2971440" cy="456840"/>
          </a:xfrm>
          <a:prstGeom prst="rect">
            <a:avLst/>
          </a:prstGeom>
          <a:noFill/>
          <a:ln>
            <a:noFill/>
          </a:ln>
        </p:spPr>
        <p:txBody>
          <a:bodyPr anchor="b"/>
          <a:lstStyle/>
          <a:p>
            <a:pPr algn="r">
              <a:lnSpc>
                <a:spcPct val="100000"/>
              </a:lnSpc>
            </a:pPr>
            <a:fld id="{62890E33-EB34-4D35-BC35-56243B07959E}" type="slidenum">
              <a:rPr lang="en-GB" sz="1200" b="0" strike="noStrike" spc="-1">
                <a:solidFill>
                  <a:srgbClr val="000000"/>
                </a:solidFill>
                <a:uFill>
                  <a:solidFill>
                    <a:srgbClr val="FFFFFF"/>
                  </a:solidFill>
                </a:uFill>
                <a:latin typeface="+mn-lt"/>
                <a:ea typeface="+mn-ea"/>
              </a:rPr>
              <a:pPr algn="r">
                <a:lnSpc>
                  <a:spcPct val="100000"/>
                </a:lnSpc>
              </a:pPr>
              <a:t>48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78" name="TextShape 2"/>
          <p:cNvSpPr txBox="1"/>
          <p:nvPr/>
        </p:nvSpPr>
        <p:spPr>
          <a:xfrm>
            <a:off x="3884760" y="8685360"/>
            <a:ext cx="2971440" cy="456840"/>
          </a:xfrm>
          <a:prstGeom prst="rect">
            <a:avLst/>
          </a:prstGeom>
          <a:noFill/>
          <a:ln>
            <a:noFill/>
          </a:ln>
        </p:spPr>
        <p:txBody>
          <a:bodyPr anchor="b"/>
          <a:lstStyle/>
          <a:p>
            <a:pPr algn="r">
              <a:lnSpc>
                <a:spcPct val="100000"/>
              </a:lnSpc>
            </a:pPr>
            <a:fld id="{54FAD6A7-21A1-4A96-9A21-F9704A4C42DD}" type="slidenum">
              <a:rPr lang="en-GB" sz="1200" b="0" strike="noStrike" spc="-1">
                <a:solidFill>
                  <a:srgbClr val="000000"/>
                </a:solidFill>
                <a:uFill>
                  <a:solidFill>
                    <a:srgbClr val="FFFFFF"/>
                  </a:solidFill>
                </a:uFill>
                <a:latin typeface="+mn-lt"/>
                <a:ea typeface="+mn-ea"/>
              </a:rPr>
              <a:pPr algn="r">
                <a:lnSpc>
                  <a:spcPct val="100000"/>
                </a:lnSpc>
              </a:pPr>
              <a:t>4</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50" name="TextShape 2"/>
          <p:cNvSpPr txBox="1"/>
          <p:nvPr/>
        </p:nvSpPr>
        <p:spPr>
          <a:xfrm>
            <a:off x="3884760" y="8685360"/>
            <a:ext cx="2971440" cy="456840"/>
          </a:xfrm>
          <a:prstGeom prst="rect">
            <a:avLst/>
          </a:prstGeom>
          <a:noFill/>
          <a:ln>
            <a:noFill/>
          </a:ln>
        </p:spPr>
        <p:txBody>
          <a:bodyPr anchor="b"/>
          <a:lstStyle/>
          <a:p>
            <a:pPr algn="r">
              <a:lnSpc>
                <a:spcPct val="100000"/>
              </a:lnSpc>
            </a:pPr>
            <a:fld id="{9DAEA20F-C4D8-4B6A-AF15-DD1977164BB1}" type="slidenum">
              <a:rPr lang="en-GB" sz="1200" b="0" strike="noStrike" spc="-1">
                <a:solidFill>
                  <a:srgbClr val="000000"/>
                </a:solidFill>
                <a:uFill>
                  <a:solidFill>
                    <a:srgbClr val="FFFFFF"/>
                  </a:solidFill>
                </a:uFill>
                <a:latin typeface="+mn-lt"/>
                <a:ea typeface="+mn-ea"/>
              </a:rPr>
              <a:pPr algn="r">
                <a:lnSpc>
                  <a:spcPct val="100000"/>
                </a:lnSpc>
              </a:pPr>
              <a:t>49</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52" name="TextShape 2"/>
          <p:cNvSpPr txBox="1"/>
          <p:nvPr/>
        </p:nvSpPr>
        <p:spPr>
          <a:xfrm>
            <a:off x="3884760" y="8685360"/>
            <a:ext cx="2971440" cy="456840"/>
          </a:xfrm>
          <a:prstGeom prst="rect">
            <a:avLst/>
          </a:prstGeom>
          <a:noFill/>
          <a:ln>
            <a:noFill/>
          </a:ln>
        </p:spPr>
        <p:txBody>
          <a:bodyPr anchor="b"/>
          <a:lstStyle/>
          <a:p>
            <a:pPr algn="r">
              <a:lnSpc>
                <a:spcPct val="100000"/>
              </a:lnSpc>
            </a:pPr>
            <a:fld id="{3FCD22CA-4A97-4AC5-9AA3-F8DD414019F5}" type="slidenum">
              <a:rPr lang="en-GB" sz="1200" b="0" strike="noStrike" spc="-1">
                <a:solidFill>
                  <a:srgbClr val="000000"/>
                </a:solidFill>
                <a:uFill>
                  <a:solidFill>
                    <a:srgbClr val="FFFFFF"/>
                  </a:solidFill>
                </a:uFill>
                <a:latin typeface="+mn-lt"/>
                <a:ea typeface="+mn-ea"/>
              </a:rPr>
              <a:pPr algn="r">
                <a:lnSpc>
                  <a:spcPct val="100000"/>
                </a:lnSpc>
              </a:pPr>
              <a:t>50</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54" name="TextShape 2"/>
          <p:cNvSpPr txBox="1"/>
          <p:nvPr/>
        </p:nvSpPr>
        <p:spPr>
          <a:xfrm>
            <a:off x="3884760" y="8685360"/>
            <a:ext cx="2971440" cy="456840"/>
          </a:xfrm>
          <a:prstGeom prst="rect">
            <a:avLst/>
          </a:prstGeom>
          <a:noFill/>
          <a:ln>
            <a:noFill/>
          </a:ln>
        </p:spPr>
        <p:txBody>
          <a:bodyPr anchor="b"/>
          <a:lstStyle/>
          <a:p>
            <a:pPr algn="r">
              <a:lnSpc>
                <a:spcPct val="100000"/>
              </a:lnSpc>
            </a:pPr>
            <a:fld id="{278497A9-AC99-4234-ADFB-D3E193A9F1BE}" type="slidenum">
              <a:rPr lang="en-GB" sz="1200" b="0" strike="noStrike" spc="-1">
                <a:solidFill>
                  <a:srgbClr val="000000"/>
                </a:solidFill>
                <a:uFill>
                  <a:solidFill>
                    <a:srgbClr val="FFFFFF"/>
                  </a:solidFill>
                </a:uFill>
                <a:latin typeface="+mn-lt"/>
                <a:ea typeface="+mn-ea"/>
              </a:rPr>
              <a:pPr algn="r">
                <a:lnSpc>
                  <a:spcPct val="100000"/>
                </a:lnSpc>
              </a:pPr>
              <a:t>51</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56" name="TextShape 2"/>
          <p:cNvSpPr txBox="1"/>
          <p:nvPr/>
        </p:nvSpPr>
        <p:spPr>
          <a:xfrm>
            <a:off x="3884760" y="8685360"/>
            <a:ext cx="2971440" cy="456840"/>
          </a:xfrm>
          <a:prstGeom prst="rect">
            <a:avLst/>
          </a:prstGeom>
          <a:noFill/>
          <a:ln>
            <a:noFill/>
          </a:ln>
        </p:spPr>
        <p:txBody>
          <a:bodyPr anchor="b"/>
          <a:lstStyle/>
          <a:p>
            <a:pPr algn="r">
              <a:lnSpc>
                <a:spcPct val="100000"/>
              </a:lnSpc>
            </a:pPr>
            <a:fld id="{CDD66419-36D7-4BF1-B262-0B34AAE1DA33}" type="slidenum">
              <a:rPr lang="en-GB" sz="1200" b="0" strike="noStrike" spc="-1">
                <a:solidFill>
                  <a:srgbClr val="000000"/>
                </a:solidFill>
                <a:uFill>
                  <a:solidFill>
                    <a:srgbClr val="FFFFFF"/>
                  </a:solidFill>
                </a:uFill>
                <a:latin typeface="+mn-lt"/>
                <a:ea typeface="+mn-ea"/>
              </a:rPr>
              <a:pPr algn="r">
                <a:lnSpc>
                  <a:spcPct val="100000"/>
                </a:lnSpc>
              </a:pPr>
              <a:t>52</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58" name="TextShape 2"/>
          <p:cNvSpPr txBox="1"/>
          <p:nvPr/>
        </p:nvSpPr>
        <p:spPr>
          <a:xfrm>
            <a:off x="3884760" y="8685360"/>
            <a:ext cx="2971440" cy="456840"/>
          </a:xfrm>
          <a:prstGeom prst="rect">
            <a:avLst/>
          </a:prstGeom>
          <a:noFill/>
          <a:ln>
            <a:noFill/>
          </a:ln>
        </p:spPr>
        <p:txBody>
          <a:bodyPr anchor="b"/>
          <a:lstStyle/>
          <a:p>
            <a:pPr algn="r">
              <a:lnSpc>
                <a:spcPct val="100000"/>
              </a:lnSpc>
            </a:pPr>
            <a:fld id="{B529F67E-9DB8-4C03-B8FB-7801235DC70B}" type="slidenum">
              <a:rPr lang="en-GB" sz="1200" b="0" strike="noStrike" spc="-1">
                <a:solidFill>
                  <a:srgbClr val="000000"/>
                </a:solidFill>
                <a:uFill>
                  <a:solidFill>
                    <a:srgbClr val="FFFFFF"/>
                  </a:solidFill>
                </a:uFill>
                <a:latin typeface="+mn-lt"/>
                <a:ea typeface="+mn-ea"/>
              </a:rPr>
              <a:pPr algn="r">
                <a:lnSpc>
                  <a:spcPct val="100000"/>
                </a:lnSpc>
              </a:pPr>
              <a:t>53</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60" name="TextShape 2"/>
          <p:cNvSpPr txBox="1"/>
          <p:nvPr/>
        </p:nvSpPr>
        <p:spPr>
          <a:xfrm>
            <a:off x="3884760" y="8685360"/>
            <a:ext cx="2971440" cy="456840"/>
          </a:xfrm>
          <a:prstGeom prst="rect">
            <a:avLst/>
          </a:prstGeom>
          <a:noFill/>
          <a:ln>
            <a:noFill/>
          </a:ln>
        </p:spPr>
        <p:txBody>
          <a:bodyPr anchor="b"/>
          <a:lstStyle/>
          <a:p>
            <a:pPr algn="r">
              <a:lnSpc>
                <a:spcPct val="100000"/>
              </a:lnSpc>
            </a:pPr>
            <a:fld id="{63A0E1B3-70DE-4D52-9C0C-ECE1482DE1D9}" type="slidenum">
              <a:rPr lang="en-GB" sz="1200" b="0" strike="noStrike" spc="-1">
                <a:solidFill>
                  <a:srgbClr val="000000"/>
                </a:solidFill>
                <a:uFill>
                  <a:solidFill>
                    <a:srgbClr val="FFFFFF"/>
                  </a:solidFill>
                </a:uFill>
                <a:latin typeface="+mn-lt"/>
                <a:ea typeface="+mn-ea"/>
              </a:rPr>
              <a:pPr algn="r">
                <a:lnSpc>
                  <a:spcPct val="100000"/>
                </a:lnSpc>
              </a:pPr>
              <a:t>56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62" name="TextShape 2"/>
          <p:cNvSpPr txBox="1"/>
          <p:nvPr/>
        </p:nvSpPr>
        <p:spPr>
          <a:xfrm>
            <a:off x="3884760" y="8685360"/>
            <a:ext cx="2971440" cy="456840"/>
          </a:xfrm>
          <a:prstGeom prst="rect">
            <a:avLst/>
          </a:prstGeom>
          <a:noFill/>
          <a:ln>
            <a:noFill/>
          </a:ln>
        </p:spPr>
        <p:txBody>
          <a:bodyPr anchor="b"/>
          <a:lstStyle/>
          <a:p>
            <a:pPr algn="r">
              <a:lnSpc>
                <a:spcPct val="100000"/>
              </a:lnSpc>
            </a:pPr>
            <a:fld id="{E9BEB62E-A914-4EF3-A186-31502CD90F39}" type="slidenum">
              <a:rPr lang="en-GB" sz="1200" b="0" strike="noStrike" spc="-1">
                <a:solidFill>
                  <a:srgbClr val="000000"/>
                </a:solidFill>
                <a:uFill>
                  <a:solidFill>
                    <a:srgbClr val="FFFFFF"/>
                  </a:solidFill>
                </a:uFill>
                <a:latin typeface="+mn-lt"/>
                <a:ea typeface="+mn-ea"/>
              </a:rPr>
              <a:pPr algn="r">
                <a:lnSpc>
                  <a:spcPct val="100000"/>
                </a:lnSpc>
              </a:pPr>
              <a:t>57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64" name="TextShape 2"/>
          <p:cNvSpPr txBox="1"/>
          <p:nvPr/>
        </p:nvSpPr>
        <p:spPr>
          <a:xfrm>
            <a:off x="3884760" y="8685360"/>
            <a:ext cx="2971440" cy="456840"/>
          </a:xfrm>
          <a:prstGeom prst="rect">
            <a:avLst/>
          </a:prstGeom>
          <a:noFill/>
          <a:ln>
            <a:noFill/>
          </a:ln>
        </p:spPr>
        <p:txBody>
          <a:bodyPr anchor="b"/>
          <a:lstStyle/>
          <a:p>
            <a:pPr algn="r">
              <a:lnSpc>
                <a:spcPct val="100000"/>
              </a:lnSpc>
            </a:pPr>
            <a:fld id="{8CBF9BD1-C156-489F-9592-8823EC416CDB}" type="slidenum">
              <a:rPr lang="en-GB" sz="1200" b="0" strike="noStrike" spc="-1">
                <a:solidFill>
                  <a:srgbClr val="000000"/>
                </a:solidFill>
                <a:uFill>
                  <a:solidFill>
                    <a:srgbClr val="FFFFFF"/>
                  </a:solidFill>
                </a:uFill>
                <a:latin typeface="+mn-lt"/>
                <a:ea typeface="+mn-ea"/>
              </a:rPr>
              <a:pPr algn="r">
                <a:lnSpc>
                  <a:spcPct val="100000"/>
                </a:lnSpc>
              </a:pPr>
              <a:t>58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66" name="TextShape 2"/>
          <p:cNvSpPr txBox="1"/>
          <p:nvPr/>
        </p:nvSpPr>
        <p:spPr>
          <a:xfrm>
            <a:off x="3884760" y="8685360"/>
            <a:ext cx="2971440" cy="456840"/>
          </a:xfrm>
          <a:prstGeom prst="rect">
            <a:avLst/>
          </a:prstGeom>
          <a:noFill/>
          <a:ln>
            <a:noFill/>
          </a:ln>
        </p:spPr>
        <p:txBody>
          <a:bodyPr anchor="b"/>
          <a:lstStyle/>
          <a:p>
            <a:pPr algn="r">
              <a:lnSpc>
                <a:spcPct val="100000"/>
              </a:lnSpc>
            </a:pPr>
            <a:fld id="{BD6B82E6-2C16-4558-B214-84AFB4B7D674}" type="slidenum">
              <a:rPr lang="en-GB" sz="1200" b="0" strike="noStrike" spc="-1">
                <a:solidFill>
                  <a:srgbClr val="000000"/>
                </a:solidFill>
                <a:uFill>
                  <a:solidFill>
                    <a:srgbClr val="FFFFFF"/>
                  </a:solidFill>
                </a:uFill>
                <a:latin typeface="+mn-lt"/>
                <a:ea typeface="+mn-ea"/>
              </a:rPr>
              <a:pPr algn="r">
                <a:lnSpc>
                  <a:spcPct val="100000"/>
                </a:lnSpc>
              </a:pPr>
              <a:t>59</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68" name="TextShape 2"/>
          <p:cNvSpPr txBox="1"/>
          <p:nvPr/>
        </p:nvSpPr>
        <p:spPr>
          <a:xfrm>
            <a:off x="3884760" y="8685360"/>
            <a:ext cx="2971440" cy="456840"/>
          </a:xfrm>
          <a:prstGeom prst="rect">
            <a:avLst/>
          </a:prstGeom>
          <a:noFill/>
          <a:ln>
            <a:noFill/>
          </a:ln>
        </p:spPr>
        <p:txBody>
          <a:bodyPr anchor="b"/>
          <a:lstStyle/>
          <a:p>
            <a:pPr algn="r">
              <a:lnSpc>
                <a:spcPct val="100000"/>
              </a:lnSpc>
            </a:pPr>
            <a:fld id="{2B5C761F-521E-42CE-8E4B-ED706C2731B8}" type="slidenum">
              <a:rPr lang="en-GB" sz="1200" b="0" strike="noStrike" spc="-1">
                <a:solidFill>
                  <a:srgbClr val="000000"/>
                </a:solidFill>
                <a:uFill>
                  <a:solidFill>
                    <a:srgbClr val="FFFFFF"/>
                  </a:solidFill>
                </a:uFill>
                <a:latin typeface="+mn-lt"/>
                <a:ea typeface="+mn-ea"/>
              </a:rPr>
              <a:pPr algn="r">
                <a:lnSpc>
                  <a:spcPct val="100000"/>
                </a:lnSpc>
              </a:pPr>
              <a:t>60</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80" name="TextShape 2"/>
          <p:cNvSpPr txBox="1"/>
          <p:nvPr/>
        </p:nvSpPr>
        <p:spPr>
          <a:xfrm>
            <a:off x="3884760" y="8685360"/>
            <a:ext cx="2971440" cy="456840"/>
          </a:xfrm>
          <a:prstGeom prst="rect">
            <a:avLst/>
          </a:prstGeom>
          <a:noFill/>
          <a:ln>
            <a:noFill/>
          </a:ln>
        </p:spPr>
        <p:txBody>
          <a:bodyPr anchor="b"/>
          <a:lstStyle/>
          <a:p>
            <a:pPr algn="r">
              <a:lnSpc>
                <a:spcPct val="100000"/>
              </a:lnSpc>
            </a:pPr>
            <a:fld id="{FA1CEDB4-726B-4044-848D-EB5FE0099A4A}" type="slidenum">
              <a:rPr lang="en-GB" sz="1200" b="0" strike="noStrike" spc="-1">
                <a:solidFill>
                  <a:srgbClr val="000000"/>
                </a:solidFill>
                <a:uFill>
                  <a:solidFill>
                    <a:srgbClr val="FFFFFF"/>
                  </a:solidFill>
                </a:uFill>
                <a:latin typeface="+mn-lt"/>
                <a:ea typeface="+mn-ea"/>
              </a:rPr>
              <a:pPr algn="r">
                <a:lnSpc>
                  <a:spcPct val="100000"/>
                </a:lnSpc>
              </a:pPr>
              <a:t>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70" name="TextShape 2"/>
          <p:cNvSpPr txBox="1"/>
          <p:nvPr/>
        </p:nvSpPr>
        <p:spPr>
          <a:xfrm>
            <a:off x="3884760" y="8685360"/>
            <a:ext cx="2971440" cy="456840"/>
          </a:xfrm>
          <a:prstGeom prst="rect">
            <a:avLst/>
          </a:prstGeom>
          <a:noFill/>
          <a:ln>
            <a:noFill/>
          </a:ln>
        </p:spPr>
        <p:txBody>
          <a:bodyPr anchor="b"/>
          <a:lstStyle/>
          <a:p>
            <a:pPr algn="r">
              <a:lnSpc>
                <a:spcPct val="100000"/>
              </a:lnSpc>
            </a:pPr>
            <a:fld id="{3C699C37-39AF-435E-9353-80805AD46B3D}" type="slidenum">
              <a:rPr lang="en-GB" sz="1200" b="0" strike="noStrike" spc="-1">
                <a:solidFill>
                  <a:srgbClr val="000000"/>
                </a:solidFill>
                <a:uFill>
                  <a:solidFill>
                    <a:srgbClr val="FFFFFF"/>
                  </a:solidFill>
                </a:uFill>
                <a:latin typeface="+mn-lt"/>
                <a:ea typeface="+mn-ea"/>
              </a:rPr>
              <a:pPr algn="r">
                <a:lnSpc>
                  <a:spcPct val="100000"/>
                </a:lnSpc>
              </a:pPr>
              <a:t>61</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72" name="TextShape 2"/>
          <p:cNvSpPr txBox="1"/>
          <p:nvPr/>
        </p:nvSpPr>
        <p:spPr>
          <a:xfrm>
            <a:off x="3884760" y="8685360"/>
            <a:ext cx="2971440" cy="456840"/>
          </a:xfrm>
          <a:prstGeom prst="rect">
            <a:avLst/>
          </a:prstGeom>
          <a:noFill/>
          <a:ln>
            <a:noFill/>
          </a:ln>
        </p:spPr>
        <p:txBody>
          <a:bodyPr anchor="b"/>
          <a:lstStyle/>
          <a:p>
            <a:pPr algn="r">
              <a:lnSpc>
                <a:spcPct val="100000"/>
              </a:lnSpc>
            </a:pPr>
            <a:fld id="{C1135BD6-3D0A-48E6-97D7-B4283A91C509}" type="slidenum">
              <a:rPr lang="en-GB" sz="1200" b="0" strike="noStrike" spc="-1">
                <a:solidFill>
                  <a:srgbClr val="000000"/>
                </a:solidFill>
                <a:uFill>
                  <a:solidFill>
                    <a:srgbClr val="FFFFFF"/>
                  </a:solidFill>
                </a:uFill>
                <a:latin typeface="+mn-lt"/>
                <a:ea typeface="+mn-ea"/>
              </a:rPr>
              <a:pPr algn="r">
                <a:lnSpc>
                  <a:spcPct val="100000"/>
                </a:lnSpc>
              </a:pPr>
              <a:t>62</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72" name="TextShape 2"/>
          <p:cNvSpPr txBox="1"/>
          <p:nvPr/>
        </p:nvSpPr>
        <p:spPr>
          <a:xfrm>
            <a:off x="3884760" y="8685360"/>
            <a:ext cx="2971440" cy="456840"/>
          </a:xfrm>
          <a:prstGeom prst="rect">
            <a:avLst/>
          </a:prstGeom>
          <a:noFill/>
          <a:ln>
            <a:noFill/>
          </a:ln>
        </p:spPr>
        <p:txBody>
          <a:bodyPr anchor="b"/>
          <a:lstStyle/>
          <a:p>
            <a:pPr algn="r">
              <a:lnSpc>
                <a:spcPct val="100000"/>
              </a:lnSpc>
            </a:pPr>
            <a:fld id="{C1135BD6-3D0A-48E6-97D7-B4283A91C509}" type="slidenum">
              <a:rPr lang="en-GB" sz="1200" b="0" strike="noStrike" spc="-1">
                <a:solidFill>
                  <a:srgbClr val="000000"/>
                </a:solidFill>
                <a:uFill>
                  <a:solidFill>
                    <a:srgbClr val="FFFFFF"/>
                  </a:solidFill>
                </a:uFill>
                <a:latin typeface="+mn-lt"/>
                <a:ea typeface="+mn-ea"/>
              </a:rPr>
              <a:pPr algn="r">
                <a:lnSpc>
                  <a:spcPct val="100000"/>
                </a:lnSpc>
              </a:pPr>
              <a:t>71</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74" name="TextShape 2"/>
          <p:cNvSpPr txBox="1"/>
          <p:nvPr/>
        </p:nvSpPr>
        <p:spPr>
          <a:xfrm>
            <a:off x="3884760" y="8685360"/>
            <a:ext cx="2971440" cy="456840"/>
          </a:xfrm>
          <a:prstGeom prst="rect">
            <a:avLst/>
          </a:prstGeom>
          <a:noFill/>
          <a:ln>
            <a:noFill/>
          </a:ln>
        </p:spPr>
        <p:txBody>
          <a:bodyPr anchor="b"/>
          <a:lstStyle/>
          <a:p>
            <a:pPr algn="r">
              <a:lnSpc>
                <a:spcPct val="100000"/>
              </a:lnSpc>
            </a:pPr>
            <a:fld id="{95C4B3B0-FD65-4D3F-B9C5-092916E2B5FC}" type="slidenum">
              <a:rPr lang="en-GB" sz="1200" b="0" strike="noStrike" spc="-1">
                <a:solidFill>
                  <a:srgbClr val="000000"/>
                </a:solidFill>
                <a:uFill>
                  <a:solidFill>
                    <a:srgbClr val="FFFFFF"/>
                  </a:solidFill>
                </a:uFill>
                <a:latin typeface="+mn-lt"/>
                <a:ea typeface="+mn-ea"/>
              </a:rPr>
              <a:pPr algn="r">
                <a:lnSpc>
                  <a:spcPct val="100000"/>
                </a:lnSpc>
              </a:pPr>
              <a:t>72</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76" name="TextShape 2"/>
          <p:cNvSpPr txBox="1"/>
          <p:nvPr/>
        </p:nvSpPr>
        <p:spPr>
          <a:xfrm>
            <a:off x="3884760" y="8685360"/>
            <a:ext cx="2971440" cy="456840"/>
          </a:xfrm>
          <a:prstGeom prst="rect">
            <a:avLst/>
          </a:prstGeom>
          <a:noFill/>
          <a:ln>
            <a:noFill/>
          </a:ln>
        </p:spPr>
        <p:txBody>
          <a:bodyPr anchor="b"/>
          <a:lstStyle/>
          <a:p>
            <a:pPr algn="r">
              <a:lnSpc>
                <a:spcPct val="100000"/>
              </a:lnSpc>
            </a:pPr>
            <a:fld id="{37E2A673-0905-4D47-8616-9A95174C30B7}" type="slidenum">
              <a:rPr lang="en-GB" sz="1200" b="0" strike="noStrike" spc="-1">
                <a:solidFill>
                  <a:srgbClr val="000000"/>
                </a:solidFill>
                <a:uFill>
                  <a:solidFill>
                    <a:srgbClr val="FFFFFF"/>
                  </a:solidFill>
                </a:uFill>
                <a:latin typeface="+mn-lt"/>
                <a:ea typeface="+mn-ea"/>
              </a:rPr>
              <a:pPr algn="r">
                <a:lnSpc>
                  <a:spcPct val="100000"/>
                </a:lnSpc>
              </a:pPr>
              <a:t>74</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78" name="TextShape 2"/>
          <p:cNvSpPr txBox="1"/>
          <p:nvPr/>
        </p:nvSpPr>
        <p:spPr>
          <a:xfrm>
            <a:off x="3884760" y="8685360"/>
            <a:ext cx="2971440" cy="456840"/>
          </a:xfrm>
          <a:prstGeom prst="rect">
            <a:avLst/>
          </a:prstGeom>
          <a:noFill/>
          <a:ln>
            <a:noFill/>
          </a:ln>
        </p:spPr>
        <p:txBody>
          <a:bodyPr anchor="b"/>
          <a:lstStyle/>
          <a:p>
            <a:pPr algn="r">
              <a:lnSpc>
                <a:spcPct val="100000"/>
              </a:lnSpc>
            </a:pPr>
            <a:fld id="{9F932BC2-E9C7-4D53-BB9B-2DD58C3963D2}" type="slidenum">
              <a:rPr lang="en-GB" sz="1200" b="0" strike="noStrike" spc="-1">
                <a:solidFill>
                  <a:srgbClr val="000000"/>
                </a:solidFill>
                <a:uFill>
                  <a:solidFill>
                    <a:srgbClr val="FFFFFF"/>
                  </a:solidFill>
                </a:uFill>
                <a:latin typeface="+mn-lt"/>
                <a:ea typeface="+mn-ea"/>
              </a:rPr>
              <a:pPr algn="r">
                <a:lnSpc>
                  <a:spcPct val="100000"/>
                </a:lnSpc>
              </a:pPr>
              <a:t>75</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80" name="TextShape 2"/>
          <p:cNvSpPr txBox="1"/>
          <p:nvPr/>
        </p:nvSpPr>
        <p:spPr>
          <a:xfrm>
            <a:off x="3884760" y="8685360"/>
            <a:ext cx="2971440" cy="456840"/>
          </a:xfrm>
          <a:prstGeom prst="rect">
            <a:avLst/>
          </a:prstGeom>
          <a:noFill/>
          <a:ln>
            <a:noFill/>
          </a:ln>
        </p:spPr>
        <p:txBody>
          <a:bodyPr anchor="b"/>
          <a:lstStyle/>
          <a:p>
            <a:pPr algn="r">
              <a:lnSpc>
                <a:spcPct val="100000"/>
              </a:lnSpc>
            </a:pPr>
            <a:fld id="{141F3E74-F73C-4F9C-B5B7-D6FA7302001D}" type="slidenum">
              <a:rPr lang="en-GB" sz="1200" b="0" strike="noStrike" spc="-1">
                <a:solidFill>
                  <a:srgbClr val="000000"/>
                </a:solidFill>
                <a:uFill>
                  <a:solidFill>
                    <a:srgbClr val="FFFFFF"/>
                  </a:solidFill>
                </a:uFill>
                <a:latin typeface="+mn-lt"/>
                <a:ea typeface="+mn-ea"/>
              </a:rPr>
              <a:pPr algn="r">
                <a:lnSpc>
                  <a:spcPct val="100000"/>
                </a:lnSpc>
              </a:pPr>
              <a:t>76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782" name="TextShape 2"/>
          <p:cNvSpPr txBox="1"/>
          <p:nvPr/>
        </p:nvSpPr>
        <p:spPr>
          <a:xfrm>
            <a:off x="3884760" y="8685360"/>
            <a:ext cx="2971440" cy="456840"/>
          </a:xfrm>
          <a:prstGeom prst="rect">
            <a:avLst/>
          </a:prstGeom>
          <a:noFill/>
          <a:ln>
            <a:noFill/>
          </a:ln>
        </p:spPr>
        <p:txBody>
          <a:bodyPr anchor="b"/>
          <a:lstStyle/>
          <a:p>
            <a:pPr algn="r">
              <a:lnSpc>
                <a:spcPct val="100000"/>
              </a:lnSpc>
            </a:pPr>
            <a:fld id="{6E411FAB-73E8-4EC2-91A1-C8A3D98C6086}" type="slidenum">
              <a:rPr lang="en-GB" sz="1200" b="0" strike="noStrike" spc="-1">
                <a:solidFill>
                  <a:srgbClr val="000000"/>
                </a:solidFill>
                <a:uFill>
                  <a:solidFill>
                    <a:srgbClr val="FFFFFF"/>
                  </a:solidFill>
                </a:uFill>
                <a:latin typeface="+mn-lt"/>
                <a:ea typeface="+mn-ea"/>
              </a:rPr>
              <a:pPr algn="r">
                <a:lnSpc>
                  <a:spcPct val="100000"/>
                </a:lnSpc>
              </a:pPr>
              <a:t>78</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82" name="TextShape 2"/>
          <p:cNvSpPr txBox="1"/>
          <p:nvPr/>
        </p:nvSpPr>
        <p:spPr>
          <a:xfrm>
            <a:off x="3884760" y="8685360"/>
            <a:ext cx="2971440" cy="456840"/>
          </a:xfrm>
          <a:prstGeom prst="rect">
            <a:avLst/>
          </a:prstGeom>
          <a:noFill/>
          <a:ln>
            <a:noFill/>
          </a:ln>
        </p:spPr>
        <p:txBody>
          <a:bodyPr anchor="b"/>
          <a:lstStyle/>
          <a:p>
            <a:pPr algn="r">
              <a:lnSpc>
                <a:spcPct val="100000"/>
              </a:lnSpc>
            </a:pPr>
            <a:fld id="{7C298A73-749F-4368-8928-5528BE7DED5B}" type="slidenum">
              <a:rPr lang="en-GB" sz="1200" b="0" strike="noStrike" spc="-1">
                <a:solidFill>
                  <a:srgbClr val="000000"/>
                </a:solidFill>
                <a:uFill>
                  <a:solidFill>
                    <a:srgbClr val="FFFFFF"/>
                  </a:solidFill>
                </a:uFill>
                <a:latin typeface="+mn-lt"/>
                <a:ea typeface="+mn-ea"/>
              </a:rPr>
              <a:pPr algn="r">
                <a:lnSpc>
                  <a:spcPct val="100000"/>
                </a:lnSpc>
              </a:pPr>
              <a:t>6</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84" name="TextShape 2"/>
          <p:cNvSpPr txBox="1"/>
          <p:nvPr/>
        </p:nvSpPr>
        <p:spPr>
          <a:xfrm>
            <a:off x="3884760" y="8685360"/>
            <a:ext cx="2971440" cy="456840"/>
          </a:xfrm>
          <a:prstGeom prst="rect">
            <a:avLst/>
          </a:prstGeom>
          <a:noFill/>
          <a:ln>
            <a:noFill/>
          </a:ln>
        </p:spPr>
        <p:txBody>
          <a:bodyPr anchor="b"/>
          <a:lstStyle/>
          <a:p>
            <a:pPr algn="r">
              <a:lnSpc>
                <a:spcPct val="100000"/>
              </a:lnSpc>
            </a:pPr>
            <a:fld id="{9BA83F8D-51E3-417A-8EB1-FEE1A9A1498E}" type="slidenum">
              <a:rPr lang="en-GB" sz="1200" b="0" strike="noStrike" spc="-1">
                <a:solidFill>
                  <a:srgbClr val="000000"/>
                </a:solidFill>
                <a:uFill>
                  <a:solidFill>
                    <a:srgbClr val="FFFFFF"/>
                  </a:solidFill>
                </a:uFill>
                <a:latin typeface="+mn-lt"/>
                <a:ea typeface="+mn-ea"/>
              </a:rPr>
              <a:pPr algn="r">
                <a:lnSpc>
                  <a:spcPct val="100000"/>
                </a:lnSpc>
              </a:pPr>
              <a:t>7</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86" name="TextShape 2"/>
          <p:cNvSpPr txBox="1"/>
          <p:nvPr/>
        </p:nvSpPr>
        <p:spPr>
          <a:xfrm>
            <a:off x="3884760" y="8685360"/>
            <a:ext cx="2971440" cy="456840"/>
          </a:xfrm>
          <a:prstGeom prst="rect">
            <a:avLst/>
          </a:prstGeom>
          <a:noFill/>
          <a:ln>
            <a:noFill/>
          </a:ln>
        </p:spPr>
        <p:txBody>
          <a:bodyPr anchor="b"/>
          <a:lstStyle/>
          <a:p>
            <a:pPr algn="r">
              <a:lnSpc>
                <a:spcPct val="100000"/>
              </a:lnSpc>
            </a:pPr>
            <a:fld id="{34A12D6A-1D87-4FE0-BD9A-A6D4470AA295}" type="slidenum">
              <a:rPr lang="en-GB" sz="1200" b="0" strike="noStrike" spc="-1">
                <a:solidFill>
                  <a:srgbClr val="000000"/>
                </a:solidFill>
                <a:uFill>
                  <a:solidFill>
                    <a:srgbClr val="FFFFFF"/>
                  </a:solidFill>
                </a:uFill>
                <a:latin typeface="+mn-lt"/>
                <a:ea typeface="+mn-ea"/>
              </a:rPr>
              <a:pPr algn="r">
                <a:lnSpc>
                  <a:spcPct val="100000"/>
                </a:lnSpc>
              </a:pPr>
              <a:t>9</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PlaceHolder 1"/>
          <p:cNvSpPr>
            <a:spLocks noGrp="1"/>
          </p:cNvSpPr>
          <p:nvPr>
            <p:ph type="body"/>
          </p:nvPr>
        </p:nvSpPr>
        <p:spPr>
          <a:xfrm>
            <a:off x="685800" y="4343400"/>
            <a:ext cx="5486040" cy="4114440"/>
          </a:xfrm>
          <a:prstGeom prst="rect">
            <a:avLst/>
          </a:prstGeom>
        </p:spPr>
        <p:txBody>
          <a:bodyPr>
            <a:normAutofit/>
          </a:bodyPr>
          <a:lstStyle/>
          <a:p>
            <a:endParaRPr lang="en-GB" sz="2000" b="0" strike="noStrike" spc="-1">
              <a:solidFill>
                <a:srgbClr val="000000"/>
              </a:solidFill>
              <a:uFill>
                <a:solidFill>
                  <a:srgbClr val="FFFFFF"/>
                </a:solidFill>
              </a:uFill>
              <a:latin typeface="Arial"/>
            </a:endParaRPr>
          </a:p>
        </p:txBody>
      </p:sp>
      <p:sp>
        <p:nvSpPr>
          <p:cNvPr id="688" name="TextShape 2"/>
          <p:cNvSpPr txBox="1"/>
          <p:nvPr/>
        </p:nvSpPr>
        <p:spPr>
          <a:xfrm>
            <a:off x="3884760" y="8685360"/>
            <a:ext cx="2971440" cy="456840"/>
          </a:xfrm>
          <a:prstGeom prst="rect">
            <a:avLst/>
          </a:prstGeom>
          <a:noFill/>
          <a:ln>
            <a:noFill/>
          </a:ln>
        </p:spPr>
        <p:txBody>
          <a:bodyPr anchor="b"/>
          <a:lstStyle/>
          <a:p>
            <a:pPr algn="r">
              <a:lnSpc>
                <a:spcPct val="100000"/>
              </a:lnSpc>
            </a:pPr>
            <a:fld id="{C30FFD93-A9D9-4122-B837-ECFEAA5B868B}" type="slidenum">
              <a:rPr lang="en-GB" sz="1200" b="0" strike="noStrike" spc="-1">
                <a:solidFill>
                  <a:srgbClr val="000000"/>
                </a:solidFill>
                <a:uFill>
                  <a:solidFill>
                    <a:srgbClr val="FFFFFF"/>
                  </a:solidFill>
                </a:uFill>
                <a:latin typeface="+mn-lt"/>
                <a:ea typeface="+mn-ea"/>
              </a:rPr>
              <a:pPr algn="r">
                <a:lnSpc>
                  <a:spcPct val="100000"/>
                </a:lnSpc>
              </a:pPr>
              <a:t>10</a:t>
            </a:fld>
            <a:endParaRPr lang="en-GB" sz="1200" b="0" strike="noStrike" spc="-1">
              <a:solidFill>
                <a:srgbClr val="000000"/>
              </a:solidFill>
              <a:uFill>
                <a:solidFill>
                  <a:srgbClr val="FFFFFF"/>
                </a:solidFill>
              </a:u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99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solidFill>
                  <a:schemeClr val="bg1"/>
                </a:solidFill>
              </a:defRPr>
            </a:lvl1pPr>
          </a:lstStyle>
          <a:p>
            <a:r>
              <a:rPr lang="nl-NL" dirty="0"/>
              <a:t>Klik om de stijl te bewerken</a:t>
            </a:r>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het opmaakprofiel van de modelondertitel te bewerken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a:t>Klik om de stijl te bewerken</a:t>
            </a:r>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67640" y="2139840"/>
            <a:ext cx="8229240" cy="85680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9" name="Tijdelijke aanduiding voor dianummer 8"/>
          <p:cNvSpPr>
            <a:spLocks noGrp="1"/>
          </p:cNvSpPr>
          <p:nvPr>
            <p:ph type="sldNum" sz="quarter" idx="12"/>
          </p:nvPr>
        </p:nvSpPr>
        <p:spPr/>
        <p:txBody>
          <a:bodyPr/>
          <a:lstStyle>
            <a:lvl1pPr>
              <a:defRPr>
                <a:solidFill>
                  <a:srgbClr val="FF0000"/>
                </a:solidFill>
              </a:defRPr>
            </a:lvl1pPr>
          </a:lstStyle>
          <a:p>
            <a:fld id="{6802DAD7-DC19-4A9E-93C3-E71314786426}" type="slidenum">
              <a:rPr lang="nl-NL" smtClean="0"/>
              <a:pPr/>
              <a:t>‹nr.›</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cheidingsblad">
    <p:bg>
      <p:bgPr>
        <a:solidFill>
          <a:srgbClr val="00CC66"/>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67544" y="2139702"/>
            <a:ext cx="8229600" cy="857250"/>
          </a:xfrm>
        </p:spPr>
        <p:txBody>
          <a:bodyPr>
            <a:noAutofit/>
          </a:bodyPr>
          <a:lstStyle>
            <a:lvl1pPr>
              <a:defRPr sz="7200">
                <a:solidFill>
                  <a:schemeClr val="bg1"/>
                </a:solidFill>
              </a:defRPr>
            </a:lvl1pPr>
          </a:lstStyle>
          <a:p>
            <a:r>
              <a:rPr lang="nl-NL"/>
              <a:t>Klik om de stijl te bewerken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a:t>Klik om de stijl te bewerken</a:t>
            </a:r>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de-DE" noProof="0" dirty="0" err="1" smtClean="0"/>
              <a:t>Klik</a:t>
            </a:r>
            <a:r>
              <a:rPr lang="de-DE" noProof="0" dirty="0" smtClean="0"/>
              <a:t> </a:t>
            </a:r>
            <a:r>
              <a:rPr lang="de-DE" noProof="0" dirty="0" err="1" smtClean="0"/>
              <a:t>om</a:t>
            </a:r>
            <a:r>
              <a:rPr lang="de-DE" noProof="0" dirty="0" smtClean="0"/>
              <a:t> de </a:t>
            </a:r>
            <a:r>
              <a:rPr lang="de-DE" noProof="0" dirty="0" err="1" smtClean="0"/>
              <a:t>stijl</a:t>
            </a:r>
            <a:r>
              <a:rPr lang="de-DE" noProof="0" dirty="0" smtClean="0"/>
              <a:t> </a:t>
            </a:r>
            <a:r>
              <a:rPr lang="de-DE" noProof="0" dirty="0" err="1" smtClean="0"/>
              <a:t>te</a:t>
            </a:r>
            <a:r>
              <a:rPr lang="de-DE" noProof="0" dirty="0" smtClean="0"/>
              <a:t> </a:t>
            </a:r>
            <a:r>
              <a:rPr lang="de-DE" noProof="0" dirty="0" err="1" smtClean="0"/>
              <a:t>bewerken</a:t>
            </a:r>
            <a:endParaRPr lang="de-DE" noProof="0" dirty="0"/>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de-DE" noProof="0" dirty="0" err="1" smtClean="0"/>
              <a:t>Klik</a:t>
            </a:r>
            <a:r>
              <a:rPr lang="de-DE" noProof="0" dirty="0" smtClean="0"/>
              <a:t> </a:t>
            </a:r>
            <a:r>
              <a:rPr lang="de-DE" noProof="0" dirty="0" err="1" smtClean="0"/>
              <a:t>om</a:t>
            </a:r>
            <a:r>
              <a:rPr lang="de-DE" noProof="0" dirty="0" smtClean="0"/>
              <a:t> de </a:t>
            </a:r>
            <a:r>
              <a:rPr lang="de-DE" noProof="0" dirty="0" err="1" smtClean="0"/>
              <a:t>modelstijlen</a:t>
            </a:r>
            <a:r>
              <a:rPr lang="de-DE" noProof="0" dirty="0" smtClean="0"/>
              <a:t> </a:t>
            </a:r>
            <a:r>
              <a:rPr lang="de-DE" noProof="0" dirty="0" err="1" smtClean="0"/>
              <a:t>te</a:t>
            </a:r>
            <a:r>
              <a:rPr lang="de-DE" noProof="0" dirty="0" smtClean="0"/>
              <a:t> </a:t>
            </a:r>
            <a:r>
              <a:rPr lang="de-DE" noProof="0" dirty="0" err="1" smtClean="0"/>
              <a:t>bewerken</a:t>
            </a:r>
            <a:endParaRPr lang="de-DE" noProof="0" dirty="0" smtClean="0"/>
          </a:p>
          <a:p>
            <a:pPr lvl="1"/>
            <a:r>
              <a:rPr lang="de-DE" noProof="0" dirty="0" smtClean="0"/>
              <a:t>Tweede </a:t>
            </a:r>
            <a:r>
              <a:rPr lang="de-DE" noProof="0" dirty="0" err="1" smtClean="0"/>
              <a:t>niveau</a:t>
            </a:r>
            <a:endParaRPr lang="de-DE" noProof="0" dirty="0" smtClean="0"/>
          </a:p>
          <a:p>
            <a:pPr lvl="2"/>
            <a:r>
              <a:rPr lang="de-DE" noProof="0" dirty="0" err="1" smtClean="0"/>
              <a:t>Derde</a:t>
            </a:r>
            <a:r>
              <a:rPr lang="de-DE" noProof="0" dirty="0" smtClean="0"/>
              <a:t> </a:t>
            </a:r>
            <a:r>
              <a:rPr lang="de-DE" noProof="0" dirty="0" err="1" smtClean="0"/>
              <a:t>niveau</a:t>
            </a:r>
            <a:endParaRPr lang="de-DE" noProof="0" dirty="0" smtClean="0"/>
          </a:p>
          <a:p>
            <a:pPr lvl="3"/>
            <a:r>
              <a:rPr lang="de-DE" noProof="0" dirty="0" err="1" smtClean="0"/>
              <a:t>Vierde</a:t>
            </a:r>
            <a:r>
              <a:rPr lang="de-DE" noProof="0" dirty="0" smtClean="0"/>
              <a:t> </a:t>
            </a:r>
            <a:r>
              <a:rPr lang="de-DE" noProof="0" dirty="0" err="1" smtClean="0"/>
              <a:t>niveau</a:t>
            </a:r>
            <a:endParaRPr lang="de-DE" noProof="0" dirty="0" smtClean="0"/>
          </a:p>
          <a:p>
            <a:pPr lvl="4"/>
            <a:r>
              <a:rPr lang="de-DE" noProof="0" dirty="0" err="1" smtClean="0"/>
              <a:t>Vijfde</a:t>
            </a:r>
            <a:r>
              <a:rPr lang="de-DE" noProof="0" dirty="0" smtClean="0"/>
              <a:t> </a:t>
            </a:r>
            <a:r>
              <a:rPr lang="de-DE" noProof="0" dirty="0" err="1" smtClean="0"/>
              <a:t>niveau</a:t>
            </a:r>
            <a:endParaRPr lang="de-DE" noProof="0" dirty="0"/>
          </a:p>
        </p:txBody>
      </p:sp>
      <p:sp>
        <p:nvSpPr>
          <p:cNvPr id="6" name="Tijdelijke aanduiding voor dianummer 5"/>
          <p:cNvSpPr>
            <a:spLocks noGrp="1"/>
          </p:cNvSpPr>
          <p:nvPr>
            <p:ph type="sldNum" sz="quarter" idx="4"/>
          </p:nvPr>
        </p:nvSpPr>
        <p:spPr>
          <a:xfrm>
            <a:off x="8172400" y="4767263"/>
            <a:ext cx="514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802DAD7-DC19-4A9E-93C3-E71314786426}" type="slidenum">
              <a:rPr lang="nl-NL" smtClean="0"/>
              <a:pPr/>
              <a:t>‹nr.›</a:t>
            </a:fld>
            <a:endParaRPr lang="nl-NL" dirty="0"/>
          </a:p>
        </p:txBody>
      </p:sp>
      <p:sp>
        <p:nvSpPr>
          <p:cNvPr id="9" name="Tekstvak 8"/>
          <p:cNvSpPr txBox="1"/>
          <p:nvPr userDrawn="1"/>
        </p:nvSpPr>
        <p:spPr>
          <a:xfrm>
            <a:off x="0" y="4712613"/>
            <a:ext cx="2051720" cy="261610"/>
          </a:xfrm>
          <a:prstGeom prst="rect">
            <a:avLst/>
          </a:prstGeom>
          <a:noFill/>
        </p:spPr>
        <p:txBody>
          <a:bodyPr wrap="square" rtlCol="0">
            <a:spAutoFit/>
          </a:bodyPr>
          <a:lstStyle/>
          <a:p>
            <a:r>
              <a:rPr lang="en-US" sz="1100" dirty="0"/>
              <a:t>Hans de </a:t>
            </a:r>
            <a:r>
              <a:rPr lang="en-US" sz="1100" dirty="0" err="1"/>
              <a:t>Jong</a:t>
            </a:r>
            <a:r>
              <a:rPr lang="en-US" sz="1100" dirty="0"/>
              <a:t> / Gerhard </a:t>
            </a:r>
            <a:r>
              <a:rPr lang="en-US" sz="1100" dirty="0" err="1"/>
              <a:t>Hepp</a:t>
            </a:r>
            <a:endParaRPr lang="nl-NL" sz="1100" dirty="0"/>
          </a:p>
        </p:txBody>
      </p:sp>
      <p:pic>
        <p:nvPicPr>
          <p:cNvPr id="1026" name="Picture 2" descr="Y:\GitHub\scratchClient-Tutorials\scratchClientExtension\Icons\Logo-name256.png"/>
          <p:cNvPicPr>
            <a:picLocks noChangeAspect="1" noChangeArrowheads="1"/>
          </p:cNvPicPr>
          <p:nvPr userDrawn="1"/>
        </p:nvPicPr>
        <p:blipFill>
          <a:blip r:embed="rId15" cstate="print"/>
          <a:srcRect/>
          <a:stretch>
            <a:fillRect/>
          </a:stretch>
        </p:blipFill>
        <p:spPr bwMode="auto">
          <a:xfrm>
            <a:off x="8526446" y="14858"/>
            <a:ext cx="611204" cy="699542"/>
          </a:xfrm>
          <a:prstGeom prst="rect">
            <a:avLst/>
          </a:prstGeom>
          <a:noFill/>
        </p:spPr>
      </p:pic>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179388" indent="-179388"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447675" indent="-193675"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627063" indent="-161925"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806450" indent="-1397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985838" indent="-142875" algn="l" defTabSz="896938"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sdejongehv/scratchClient-Tutorial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15.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41.jpeg"/></Relationships>
</file>

<file path=ppt/slides/_rels/slide5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6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7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339502"/>
            <a:ext cx="7772400" cy="2808312"/>
          </a:xfrm>
        </p:spPr>
        <p:txBody>
          <a:bodyPr>
            <a:normAutofit fontScale="90000"/>
          </a:bodyPr>
          <a:lstStyle/>
          <a:p>
            <a:pPr algn="ctr"/>
            <a:r>
              <a:rPr lang="nl-NL" spc="-1" dirty="0" err="1" smtClean="0">
                <a:uFill>
                  <a:solidFill>
                    <a:srgbClr val="FFFFFF"/>
                  </a:solidFill>
                </a:uFill>
              </a:rPr>
              <a:t>Physical</a:t>
            </a:r>
            <a:r>
              <a:rPr lang="nl-NL" spc="-1" dirty="0" smtClean="0">
                <a:uFill>
                  <a:solidFill>
                    <a:srgbClr val="FFFFFF"/>
                  </a:solidFill>
                </a:uFill>
              </a:rPr>
              <a:t> </a:t>
            </a:r>
            <a:r>
              <a:rPr lang="nl-NL" spc="-1" dirty="0" err="1" smtClean="0">
                <a:uFill>
                  <a:solidFill>
                    <a:srgbClr val="FFFFFF"/>
                  </a:solidFill>
                </a:uFill>
              </a:rPr>
              <a:t>computing</a:t>
            </a:r>
            <a:r>
              <a:rPr lang="nl-NL" spc="-1" dirty="0" smtClean="0">
                <a:uFill>
                  <a:solidFill>
                    <a:srgbClr val="FFFFFF"/>
                  </a:solidFill>
                </a:uFill>
              </a:rPr>
              <a:t> </a:t>
            </a:r>
            <a:r>
              <a:rPr lang="nl-NL" spc="-1" dirty="0" err="1" smtClean="0">
                <a:uFill>
                  <a:solidFill>
                    <a:srgbClr val="FFFFFF"/>
                  </a:solidFill>
                </a:uFill>
              </a:rPr>
              <a:t>mit</a:t>
            </a:r>
            <a:r>
              <a:rPr lang="nl-NL" spc="-1" dirty="0" smtClean="0">
                <a:uFill>
                  <a:solidFill>
                    <a:srgbClr val="FFFFFF"/>
                  </a:solidFill>
                </a:uFill>
              </a:rPr>
              <a:t> Scratch </a:t>
            </a:r>
            <a:r>
              <a:rPr lang="nl-NL" spc="-1" dirty="0" err="1" smtClean="0">
                <a:uFill>
                  <a:solidFill>
                    <a:srgbClr val="FFFFFF"/>
                  </a:solidFill>
                </a:uFill>
              </a:rPr>
              <a:t>und</a:t>
            </a:r>
            <a:r>
              <a:rPr lang="nl-NL" spc="-1" dirty="0" smtClean="0">
                <a:uFill>
                  <a:solidFill>
                    <a:srgbClr val="FFFFFF"/>
                  </a:solidFill>
                </a:uFill>
              </a:rPr>
              <a:t> </a:t>
            </a:r>
            <a:r>
              <a:rPr lang="nl-NL" spc="-1" dirty="0" err="1" smtClean="0">
                <a:uFill>
                  <a:solidFill>
                    <a:srgbClr val="FFFFFF"/>
                  </a:solidFill>
                </a:uFill>
              </a:rPr>
              <a:t>scratchClient</a:t>
            </a:r>
            <a:r>
              <a:rPr lang="nl-NL" spc="-1" dirty="0" smtClean="0">
                <a:uFill>
                  <a:solidFill>
                    <a:srgbClr val="FFFFFF"/>
                  </a:solidFill>
                </a:uFill>
              </a:rPr>
              <a:t/>
            </a:r>
            <a:br>
              <a:rPr lang="nl-NL" spc="-1" dirty="0" smtClean="0">
                <a:uFill>
                  <a:solidFill>
                    <a:srgbClr val="FFFFFF"/>
                  </a:solidFill>
                </a:uFill>
              </a:rPr>
            </a:br>
            <a:r>
              <a:rPr lang="nl-NL" b="1" spc="-1" dirty="0" err="1" smtClean="0">
                <a:uFill>
                  <a:solidFill>
                    <a:srgbClr val="FFFFFF"/>
                  </a:solidFill>
                </a:uFill>
              </a:rPr>
              <a:t>Anfänger</a:t>
            </a:r>
            <a:r>
              <a:rPr lang="nl-NL" b="1" spc="-1" dirty="0" smtClean="0">
                <a:uFill>
                  <a:solidFill>
                    <a:srgbClr val="FFFFFF"/>
                  </a:solidFill>
                </a:uFill>
              </a:rPr>
              <a:t> </a:t>
            </a:r>
            <a:r>
              <a:rPr lang="nl-NL" b="1" dirty="0"/>
              <a:t/>
            </a:r>
            <a:br>
              <a:rPr lang="nl-NL" b="1" dirty="0"/>
            </a:br>
            <a:r>
              <a:rPr lang="nl-NL" dirty="0"/>
              <a:t/>
            </a:r>
            <a:br>
              <a:rPr lang="nl-NL" dirty="0"/>
            </a:br>
            <a:r>
              <a:rPr lang="nl-NL" sz="3600" i="1" spc="-1" dirty="0" smtClean="0">
                <a:uFill>
                  <a:solidFill>
                    <a:srgbClr val="FFFFFF"/>
                  </a:solidFill>
                </a:uFill>
              </a:rPr>
              <a:t> </a:t>
            </a:r>
            <a:r>
              <a:rPr lang="nl-NL" sz="3600" i="1" spc="-1" dirty="0" err="1" smtClean="0">
                <a:uFill>
                  <a:solidFill>
                    <a:srgbClr val="FFFFFF"/>
                  </a:solidFill>
                </a:uFill>
              </a:rPr>
              <a:t>Raspberry</a:t>
            </a:r>
            <a:r>
              <a:rPr lang="nl-NL" sz="3600" i="1" spc="-1" dirty="0" smtClean="0">
                <a:uFill>
                  <a:solidFill>
                    <a:srgbClr val="FFFFFF"/>
                  </a:solidFill>
                </a:uFill>
              </a:rPr>
              <a:t> Pi, </a:t>
            </a:r>
            <a:r>
              <a:rPr lang="nl-NL" sz="3600" i="1" spc="-1" dirty="0" err="1" smtClean="0">
                <a:uFill>
                  <a:solidFill>
                    <a:srgbClr val="FFFFFF"/>
                  </a:solidFill>
                </a:uFill>
              </a:rPr>
              <a:t>Arduino</a:t>
            </a:r>
            <a:r>
              <a:rPr lang="nl-NL" sz="3600" i="1" spc="-1" dirty="0" smtClean="0">
                <a:uFill>
                  <a:solidFill>
                    <a:srgbClr val="FFFFFF"/>
                  </a:solidFill>
                </a:uFill>
              </a:rPr>
              <a:t>, Scratch </a:t>
            </a:r>
            <a:r>
              <a:rPr lang="nl-NL" sz="3600" i="1" spc="-1" dirty="0" err="1" smtClean="0">
                <a:uFill>
                  <a:solidFill>
                    <a:srgbClr val="FFFFFF"/>
                  </a:solidFill>
                </a:uFill>
              </a:rPr>
              <a:t>und</a:t>
            </a:r>
            <a:r>
              <a:rPr lang="nl-NL" sz="3600" i="1" spc="-1" dirty="0" smtClean="0">
                <a:uFill>
                  <a:solidFill>
                    <a:srgbClr val="FFFFFF"/>
                  </a:solidFill>
                </a:uFill>
              </a:rPr>
              <a:t> </a:t>
            </a:r>
            <a:r>
              <a:rPr lang="nl-NL" sz="3600" i="1" spc="-1" dirty="0" err="1" smtClean="0">
                <a:uFill>
                  <a:solidFill>
                    <a:srgbClr val="FFFFFF"/>
                  </a:solidFill>
                </a:uFill>
              </a:rPr>
              <a:t>scratchClient</a:t>
            </a:r>
            <a:r>
              <a:rPr lang="nl-NL" sz="3600" i="1" spc="-1" dirty="0" smtClean="0">
                <a:uFill>
                  <a:solidFill>
                    <a:srgbClr val="FFFFFF"/>
                  </a:solidFill>
                </a:uFill>
              </a:rPr>
              <a:t> </a:t>
            </a:r>
            <a:r>
              <a:rPr lang="nl-NL" sz="3600" i="1" spc="-1" dirty="0" err="1" smtClean="0">
                <a:uFill>
                  <a:solidFill>
                    <a:srgbClr val="FFFFFF"/>
                  </a:solidFill>
                </a:uFill>
              </a:rPr>
              <a:t>steuern</a:t>
            </a:r>
            <a:r>
              <a:rPr lang="nl-NL" sz="3600" i="1" spc="-1" dirty="0" smtClean="0">
                <a:uFill>
                  <a:solidFill>
                    <a:srgbClr val="FFFFFF"/>
                  </a:solidFill>
                </a:uFill>
              </a:rPr>
              <a:t> </a:t>
            </a:r>
            <a:r>
              <a:rPr lang="nl-NL" sz="3600" i="1" spc="-1" dirty="0" err="1" smtClean="0">
                <a:uFill>
                  <a:solidFill>
                    <a:srgbClr val="FFFFFF"/>
                  </a:solidFill>
                </a:uFill>
              </a:rPr>
              <a:t>Servos</a:t>
            </a:r>
            <a:r>
              <a:rPr lang="nl-NL" sz="3600" i="1" spc="-1" dirty="0" smtClean="0">
                <a:uFill>
                  <a:solidFill>
                    <a:srgbClr val="FFFFFF"/>
                  </a:solidFill>
                </a:uFill>
              </a:rPr>
              <a:t>, </a:t>
            </a:r>
            <a:r>
              <a:rPr lang="nl-NL" sz="3600" i="1" spc="-1" dirty="0" err="1" smtClean="0">
                <a:uFill>
                  <a:solidFill>
                    <a:srgbClr val="FFFFFF"/>
                  </a:solidFill>
                </a:uFill>
              </a:rPr>
              <a:t>LEDs</a:t>
            </a:r>
            <a:r>
              <a:rPr lang="nl-NL" sz="3600" i="1" spc="-1" dirty="0" smtClean="0">
                <a:uFill>
                  <a:solidFill>
                    <a:srgbClr val="FFFFFF"/>
                  </a:solidFill>
                </a:uFill>
              </a:rPr>
              <a:t> </a:t>
            </a:r>
            <a:r>
              <a:rPr lang="nl-NL" sz="3600" i="1" spc="-1" dirty="0" err="1" smtClean="0">
                <a:uFill>
                  <a:solidFill>
                    <a:srgbClr val="FFFFFF"/>
                  </a:solidFill>
                </a:uFill>
              </a:rPr>
              <a:t>und</a:t>
            </a:r>
            <a:r>
              <a:rPr lang="nl-NL" sz="3600" i="1" spc="-1" dirty="0" smtClean="0">
                <a:uFill>
                  <a:solidFill>
                    <a:srgbClr val="FFFFFF"/>
                  </a:solidFill>
                </a:uFill>
              </a:rPr>
              <a:t> </a:t>
            </a:r>
            <a:r>
              <a:rPr lang="nl-NL" sz="3600" i="1" spc="-1" dirty="0" err="1" smtClean="0">
                <a:uFill>
                  <a:solidFill>
                    <a:srgbClr val="FFFFFF"/>
                  </a:solidFill>
                </a:uFill>
              </a:rPr>
              <a:t>mehr</a:t>
            </a:r>
            <a:endParaRPr lang="nl-NL" i="1" dirty="0"/>
          </a:p>
        </p:txBody>
      </p:sp>
      <p:sp>
        <p:nvSpPr>
          <p:cNvPr id="3" name="Ondertitel 2"/>
          <p:cNvSpPr>
            <a:spLocks noGrp="1"/>
          </p:cNvSpPr>
          <p:nvPr>
            <p:ph type="subTitle" idx="1"/>
          </p:nvPr>
        </p:nvSpPr>
        <p:spPr>
          <a:xfrm>
            <a:off x="1331640" y="3435846"/>
            <a:ext cx="6400800" cy="1314450"/>
          </a:xfrm>
        </p:spPr>
        <p:txBody>
          <a:bodyPr>
            <a:normAutofit/>
          </a:bodyPr>
          <a:lstStyle/>
          <a:p>
            <a:r>
              <a:rPr lang="nl-NL" dirty="0" smtClean="0">
                <a:solidFill>
                  <a:schemeClr val="bg1"/>
                </a:solidFill>
              </a:rPr>
              <a:t>Hans de Jong &amp; Gerhard </a:t>
            </a:r>
            <a:r>
              <a:rPr lang="nl-NL" dirty="0" err="1" smtClean="0">
                <a:solidFill>
                  <a:schemeClr val="bg1"/>
                </a:solidFill>
              </a:rPr>
              <a:t>Hepp</a:t>
            </a:r>
            <a:endParaRPr lang="nl-NL" dirty="0" smtClean="0">
              <a:solidFill>
                <a:schemeClr val="bg1"/>
              </a:solidFill>
            </a:endParaRPr>
          </a:p>
          <a:p>
            <a:r>
              <a:rPr lang="nl-NL" dirty="0" smtClean="0">
                <a:solidFill>
                  <a:schemeClr val="bg1"/>
                </a:solidFill>
              </a:rPr>
              <a:t>Workshop </a:t>
            </a:r>
            <a:r>
              <a:rPr lang="nl-NL" dirty="0" err="1" smtClean="0">
                <a:solidFill>
                  <a:schemeClr val="bg1"/>
                </a:solidFill>
              </a:rPr>
              <a:t>für</a:t>
            </a:r>
            <a:r>
              <a:rPr lang="nl-NL" dirty="0" smtClean="0">
                <a:solidFill>
                  <a:schemeClr val="bg1"/>
                </a:solidFill>
              </a:rPr>
              <a:t> die Pi And More </a:t>
            </a:r>
            <a:r>
              <a:rPr lang="nl-NL" dirty="0" err="1" smtClean="0">
                <a:solidFill>
                  <a:schemeClr val="bg1"/>
                </a:solidFill>
              </a:rPr>
              <a:t>und</a:t>
            </a:r>
            <a:r>
              <a:rPr lang="nl-NL" dirty="0" smtClean="0">
                <a:solidFill>
                  <a:schemeClr val="bg1"/>
                </a:solidFill>
              </a:rPr>
              <a:t> Maker Faire </a:t>
            </a:r>
            <a:r>
              <a:rPr lang="nl-NL" dirty="0" err="1" smtClean="0">
                <a:solidFill>
                  <a:schemeClr val="bg1"/>
                </a:solidFill>
              </a:rPr>
              <a:t>Konferenzen</a:t>
            </a:r>
            <a:endParaRPr lang="nl-NL"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Picture 9"/>
          <p:cNvPicPr/>
          <p:nvPr/>
        </p:nvPicPr>
        <p:blipFill>
          <a:blip r:embed="rId3" cstate="print"/>
          <a:stretch/>
        </p:blipFill>
        <p:spPr>
          <a:xfrm>
            <a:off x="7171560" y="311040"/>
            <a:ext cx="676440" cy="676440"/>
          </a:xfrm>
          <a:prstGeom prst="rect">
            <a:avLst/>
          </a:prstGeom>
          <a:ln>
            <a:noFill/>
          </a:ln>
        </p:spPr>
      </p:pic>
      <p:pic>
        <p:nvPicPr>
          <p:cNvPr id="230" name="Picture 9"/>
          <p:cNvPicPr/>
          <p:nvPr/>
        </p:nvPicPr>
        <p:blipFill>
          <a:blip r:embed="rId3" cstate="print"/>
          <a:stretch/>
        </p:blipFill>
        <p:spPr>
          <a:xfrm>
            <a:off x="4140000" y="339480"/>
            <a:ext cx="676440" cy="676440"/>
          </a:xfrm>
          <a:prstGeom prst="rect">
            <a:avLst/>
          </a:prstGeom>
          <a:ln>
            <a:noFill/>
          </a:ln>
        </p:spPr>
      </p:pic>
      <p:pic>
        <p:nvPicPr>
          <p:cNvPr id="231" name="Picture 5"/>
          <p:cNvPicPr/>
          <p:nvPr/>
        </p:nvPicPr>
        <p:blipFill>
          <a:blip r:embed="rId4" cstate="print"/>
          <a:stretch/>
        </p:blipFill>
        <p:spPr>
          <a:xfrm>
            <a:off x="6804360" y="2931840"/>
            <a:ext cx="1440360" cy="1047600"/>
          </a:xfrm>
          <a:prstGeom prst="rect">
            <a:avLst/>
          </a:prstGeom>
          <a:ln>
            <a:noFill/>
          </a:ln>
        </p:spPr>
      </p:pic>
      <p:sp>
        <p:nvSpPr>
          <p:cNvPr id="232" name="CustomShape 1"/>
          <p:cNvSpPr/>
          <p:nvPr/>
        </p:nvSpPr>
        <p:spPr>
          <a:xfrm>
            <a:off x="7164360" y="987480"/>
            <a:ext cx="1728000" cy="1872000"/>
          </a:xfrm>
          <a:prstGeom prst="rect">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b" anchorCtr="1"/>
          <a:lstStyle/>
          <a:p>
            <a:pPr algn="ctr">
              <a:lnSpc>
                <a:spcPct val="100000"/>
              </a:lnSpc>
            </a:pPr>
            <a:r>
              <a:rPr lang="en-GB" sz="1800" b="0" strike="noStrike" spc="-1">
                <a:solidFill>
                  <a:srgbClr val="000000"/>
                </a:solidFill>
                <a:uFill>
                  <a:solidFill>
                    <a:srgbClr val="FFFFFF"/>
                  </a:solidFill>
                </a:uFill>
                <a:latin typeface="Calibri"/>
              </a:rPr>
              <a:t>Arduino Nano</a:t>
            </a:r>
            <a:endParaRPr lang="en-GB" sz="1800" b="0" strike="noStrike" spc="-1">
              <a:solidFill>
                <a:srgbClr val="000000"/>
              </a:solidFill>
              <a:uFill>
                <a:solidFill>
                  <a:srgbClr val="FFFFFF"/>
                </a:solidFill>
              </a:uFill>
              <a:latin typeface="Arial"/>
            </a:endParaRPr>
          </a:p>
        </p:txBody>
      </p:sp>
      <p:sp>
        <p:nvSpPr>
          <p:cNvPr id="233" name="CustomShape 2"/>
          <p:cNvSpPr/>
          <p:nvPr/>
        </p:nvSpPr>
        <p:spPr>
          <a:xfrm>
            <a:off x="467640" y="987480"/>
            <a:ext cx="4608000" cy="2664000"/>
          </a:xfrm>
          <a:prstGeom prst="rect">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dirty="0">
                <a:solidFill>
                  <a:srgbClr val="000000"/>
                </a:solidFill>
                <a:uFill>
                  <a:solidFill>
                    <a:srgbClr val="FFFFFF"/>
                  </a:solidFill>
                </a:uFill>
                <a:latin typeface="Calibri"/>
              </a:rPr>
              <a:t>Raspberry </a:t>
            </a:r>
            <a:r>
              <a:rPr lang="en-GB" sz="1800" b="0" strike="noStrike" spc="-1" dirty="0" smtClean="0">
                <a:solidFill>
                  <a:srgbClr val="000000"/>
                </a:solidFill>
                <a:uFill>
                  <a:solidFill>
                    <a:srgbClr val="FFFFFF"/>
                  </a:solidFill>
                </a:uFill>
                <a:latin typeface="Calibri"/>
              </a:rPr>
              <a:t>Pi 2B </a:t>
            </a:r>
            <a:r>
              <a:rPr lang="en-GB" sz="1800" b="0" strike="noStrike" spc="-1" dirty="0" err="1" smtClean="0">
                <a:solidFill>
                  <a:srgbClr val="000000"/>
                </a:solidFill>
                <a:uFill>
                  <a:solidFill>
                    <a:srgbClr val="FFFFFF"/>
                  </a:solidFill>
                </a:uFill>
                <a:latin typeface="Calibri"/>
              </a:rPr>
              <a:t>oder</a:t>
            </a:r>
            <a:r>
              <a:rPr lang="en-GB" sz="1800" b="0" strike="noStrike" spc="-1" dirty="0" smtClean="0">
                <a:solidFill>
                  <a:srgbClr val="000000"/>
                </a:solidFill>
                <a:uFill>
                  <a:solidFill>
                    <a:srgbClr val="FFFFFF"/>
                  </a:solidFill>
                </a:uFill>
                <a:latin typeface="Calibri"/>
              </a:rPr>
              <a:t> </a:t>
            </a:r>
            <a:r>
              <a:rPr lang="en-GB" sz="1800" b="0" strike="noStrike" spc="-1" dirty="0">
                <a:solidFill>
                  <a:srgbClr val="000000"/>
                </a:solidFill>
                <a:uFill>
                  <a:solidFill>
                    <a:srgbClr val="FFFFFF"/>
                  </a:solidFill>
                </a:uFill>
                <a:latin typeface="Calibri"/>
              </a:rPr>
              <a:t>3B   .</a:t>
            </a:r>
            <a:endParaRPr lang="en-GB" sz="1800" b="0" strike="noStrike" spc="-1" dirty="0">
              <a:solidFill>
                <a:srgbClr val="000000"/>
              </a:solidFill>
              <a:uFill>
                <a:solidFill>
                  <a:srgbClr val="FFFFFF"/>
                </a:solidFill>
              </a:uFill>
              <a:latin typeface="Arial"/>
            </a:endParaRPr>
          </a:p>
        </p:txBody>
      </p:sp>
      <p:sp>
        <p:nvSpPr>
          <p:cNvPr id="234" name="TextShape 3"/>
          <p:cNvSpPr txBox="1"/>
          <p:nvPr/>
        </p:nvSpPr>
        <p:spPr>
          <a:xfrm>
            <a:off x="8172360" y="4767120"/>
            <a:ext cx="514080" cy="273600"/>
          </a:xfrm>
          <a:prstGeom prst="rect">
            <a:avLst/>
          </a:prstGeom>
          <a:noFill/>
          <a:ln>
            <a:noFill/>
          </a:ln>
        </p:spPr>
        <p:txBody>
          <a:bodyPr anchor="ctr"/>
          <a:lstStyle/>
          <a:p>
            <a:pPr algn="r">
              <a:lnSpc>
                <a:spcPct val="100000"/>
              </a:lnSpc>
            </a:pPr>
            <a:fld id="{E8FC8963-102E-44A2-AB64-D7DA16EBDD9C}" type="slidenum">
              <a:rPr lang="en-GB" sz="1200" b="0" strike="noStrike" spc="-1">
                <a:solidFill>
                  <a:srgbClr val="8B8B8B"/>
                </a:solidFill>
                <a:uFill>
                  <a:solidFill>
                    <a:srgbClr val="FFFFFF"/>
                  </a:solidFill>
                </a:uFill>
                <a:latin typeface="Calibri"/>
              </a:rPr>
              <a:pPr algn="r">
                <a:lnSpc>
                  <a:spcPct val="100000"/>
                </a:lnSpc>
              </a:pPr>
              <a:t>10</a:t>
            </a:fld>
            <a:endParaRPr lang="en-GB" sz="1200" b="0" strike="noStrike" spc="-1">
              <a:solidFill>
                <a:srgbClr val="000000"/>
              </a:solidFill>
              <a:uFill>
                <a:solidFill>
                  <a:srgbClr val="FFFFFF"/>
                </a:solidFill>
              </a:uFill>
              <a:latin typeface="Times New Roman"/>
            </a:endParaRPr>
          </a:p>
        </p:txBody>
      </p:sp>
      <p:sp>
        <p:nvSpPr>
          <p:cNvPr id="235" name="CustomShape 4"/>
          <p:cNvSpPr/>
          <p:nvPr/>
        </p:nvSpPr>
        <p:spPr>
          <a:xfrm>
            <a:off x="539640" y="1347480"/>
            <a:ext cx="1079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 2 Laufzeit</a:t>
            </a:r>
            <a:endParaRPr lang="en-GB" sz="1800" b="0" strike="noStrike" spc="-1">
              <a:solidFill>
                <a:srgbClr val="000000"/>
              </a:solidFill>
              <a:uFill>
                <a:solidFill>
                  <a:srgbClr val="FFFFFF"/>
                </a:solidFill>
              </a:uFill>
              <a:latin typeface="Arial"/>
            </a:endParaRPr>
          </a:p>
        </p:txBody>
      </p:sp>
      <p:sp>
        <p:nvSpPr>
          <p:cNvPr id="236" name="CustomShape 5"/>
          <p:cNvSpPr/>
          <p:nvPr/>
        </p:nvSpPr>
        <p:spPr>
          <a:xfrm>
            <a:off x="3492000" y="1347480"/>
            <a:ext cx="1439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a:t>
            </a:r>
            <a:endParaRPr lang="en-GB" sz="1800" b="0" strike="noStrike" spc="-1">
              <a:solidFill>
                <a:srgbClr val="000000"/>
              </a:solidFill>
              <a:uFill>
                <a:solidFill>
                  <a:srgbClr val="FFFFFF"/>
                </a:solidFill>
              </a:uFill>
              <a:latin typeface="Arial"/>
            </a:endParaRPr>
          </a:p>
        </p:txBody>
      </p:sp>
      <p:sp>
        <p:nvSpPr>
          <p:cNvPr id="237" name="CustomShape 6"/>
          <p:cNvSpPr/>
          <p:nvPr/>
        </p:nvSpPr>
        <p:spPr>
          <a:xfrm>
            <a:off x="2915816" y="1806481"/>
            <a:ext cx="576064" cy="45719"/>
          </a:xfrm>
          <a:custGeom>
            <a:avLst/>
            <a:gdLst/>
            <a:ahLst/>
            <a:cxnLst/>
            <a:rect l="l" t="t" r="r" b="b"/>
            <a:pathLst>
              <a:path w="21600" h="21600">
                <a:moveTo>
                  <a:pt x="0" y="0"/>
                </a:moveTo>
                <a:lnTo>
                  <a:pt x="21600" y="21600"/>
                </a:lnTo>
              </a:path>
            </a:pathLst>
          </a:custGeom>
          <a:noFill/>
          <a:ln w="9360">
            <a:solidFill>
              <a:srgbClr val="4A7EBB"/>
            </a:solidFill>
            <a:round/>
            <a:headEnd type="arrow" w="med" len="med"/>
            <a:tailEnd type="arrow" w="med" len="med"/>
          </a:ln>
        </p:spPr>
        <p:style>
          <a:lnRef idx="0">
            <a:scrgbClr r="0" g="0" b="0"/>
          </a:lnRef>
          <a:fillRef idx="0">
            <a:scrgbClr r="0" g="0" b="0"/>
          </a:fillRef>
          <a:effectRef idx="0">
            <a:scrgbClr r="0" g="0" b="0"/>
          </a:effectRef>
          <a:fontRef idx="minor"/>
        </p:style>
      </p:sp>
      <p:sp>
        <p:nvSpPr>
          <p:cNvPr id="238" name="CustomShape 7"/>
          <p:cNvSpPr/>
          <p:nvPr/>
        </p:nvSpPr>
        <p:spPr>
          <a:xfrm>
            <a:off x="4932000" y="1815840"/>
            <a:ext cx="2376000" cy="360"/>
          </a:xfrm>
          <a:custGeom>
            <a:avLst/>
            <a:gdLst/>
            <a:ahLst/>
            <a:cxnLst/>
            <a:rect l="l" t="t" r="r" b="b"/>
            <a:pathLst>
              <a:path w="21600" h="21600">
                <a:moveTo>
                  <a:pt x="0" y="0"/>
                </a:moveTo>
                <a:lnTo>
                  <a:pt x="21600" y="21600"/>
                </a:lnTo>
              </a:path>
            </a:pathLst>
          </a:custGeom>
          <a:noFill/>
          <a:ln w="9360">
            <a:solidFill>
              <a:srgbClr val="4A7EBB"/>
            </a:solidFill>
            <a:round/>
            <a:headEnd type="arrow" w="med" len="med"/>
            <a:tailEnd type="arrow" w="med" len="med"/>
          </a:ln>
        </p:spPr>
        <p:style>
          <a:lnRef idx="0">
            <a:scrgbClr r="0" g="0" b="0"/>
          </a:lnRef>
          <a:fillRef idx="0">
            <a:scrgbClr r="0" g="0" b="0"/>
          </a:fillRef>
          <a:effectRef idx="0">
            <a:scrgbClr r="0" g="0" b="0"/>
          </a:effectRef>
          <a:fontRef idx="minor"/>
        </p:style>
      </p:sp>
      <p:pic>
        <p:nvPicPr>
          <p:cNvPr id="239" name="Picture 3"/>
          <p:cNvPicPr/>
          <p:nvPr/>
        </p:nvPicPr>
        <p:blipFill>
          <a:blip r:embed="rId5" cstate="print"/>
          <a:stretch/>
        </p:blipFill>
        <p:spPr>
          <a:xfrm>
            <a:off x="8172360" y="3147840"/>
            <a:ext cx="802800" cy="575640"/>
          </a:xfrm>
          <a:prstGeom prst="rect">
            <a:avLst/>
          </a:prstGeom>
          <a:ln w="9360">
            <a:noFill/>
          </a:ln>
        </p:spPr>
      </p:pic>
      <p:pic>
        <p:nvPicPr>
          <p:cNvPr id="240" name="Picture 4"/>
          <p:cNvPicPr/>
          <p:nvPr/>
        </p:nvPicPr>
        <p:blipFill>
          <a:blip r:embed="rId6" cstate="print"/>
          <a:stretch/>
        </p:blipFill>
        <p:spPr>
          <a:xfrm>
            <a:off x="7812360" y="3219840"/>
            <a:ext cx="470160" cy="431640"/>
          </a:xfrm>
          <a:prstGeom prst="rect">
            <a:avLst/>
          </a:prstGeom>
          <a:ln>
            <a:noFill/>
          </a:ln>
        </p:spPr>
      </p:pic>
      <p:sp>
        <p:nvSpPr>
          <p:cNvPr id="241" name="Line 8"/>
          <p:cNvSpPr/>
          <p:nvPr/>
        </p:nvSpPr>
        <p:spPr>
          <a:xfrm flipH="1">
            <a:off x="7452000" y="2859480"/>
            <a:ext cx="72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42" name="Line 9"/>
          <p:cNvSpPr/>
          <p:nvPr/>
        </p:nvSpPr>
        <p:spPr>
          <a:xfrm>
            <a:off x="8028360" y="285948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43" name="Line 10"/>
          <p:cNvSpPr/>
          <p:nvPr/>
        </p:nvSpPr>
        <p:spPr>
          <a:xfrm>
            <a:off x="8532360" y="285948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44" name="CustomShape 11"/>
          <p:cNvSpPr/>
          <p:nvPr/>
        </p:nvSpPr>
        <p:spPr>
          <a:xfrm>
            <a:off x="5076000" y="3507840"/>
            <a:ext cx="1944000" cy="791640"/>
          </a:xfrm>
          <a:prstGeom prst="wedgeRoundRectCallout">
            <a:avLst>
              <a:gd name="adj1" fmla="val -57054"/>
              <a:gd name="adj2" fmla="val -114451"/>
              <a:gd name="adj3" fmla="val 16667"/>
            </a:avLst>
          </a:prstGeom>
          <a:solidFill>
            <a:srgbClr val="DDD9C3"/>
          </a:solidFill>
          <a:ln w="324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GB" sz="1200" b="0" strike="noStrike" spc="-1">
                <a:solidFill>
                  <a:srgbClr val="000000"/>
                </a:solidFill>
                <a:uFill>
                  <a:solidFill>
                    <a:srgbClr val="FFFFFF"/>
                  </a:solidFill>
                </a:uFill>
                <a:latin typeface="Calibri"/>
              </a:rPr>
              <a:t>Definiert die Funktion der GPIO-Pins auf dem Arduino (und RPi) und gibt ihnen logische Namen. </a:t>
            </a:r>
            <a:endParaRPr lang="en-GB" sz="1200" b="0" strike="noStrike" spc="-1">
              <a:solidFill>
                <a:srgbClr val="000000"/>
              </a:solidFill>
              <a:uFill>
                <a:solidFill>
                  <a:srgbClr val="FFFFFF"/>
                </a:solidFill>
              </a:uFill>
              <a:latin typeface="Arial"/>
            </a:endParaRPr>
          </a:p>
        </p:txBody>
      </p:sp>
      <p:pic>
        <p:nvPicPr>
          <p:cNvPr id="245" name="Picture 6"/>
          <p:cNvPicPr/>
          <p:nvPr/>
        </p:nvPicPr>
        <p:blipFill>
          <a:blip r:embed="rId7" cstate="print"/>
          <a:stretch/>
        </p:blipFill>
        <p:spPr>
          <a:xfrm>
            <a:off x="1115640" y="3939840"/>
            <a:ext cx="1186920" cy="576360"/>
          </a:xfrm>
          <a:prstGeom prst="rect">
            <a:avLst/>
          </a:prstGeom>
          <a:ln>
            <a:noFill/>
          </a:ln>
        </p:spPr>
      </p:pic>
      <p:pic>
        <p:nvPicPr>
          <p:cNvPr id="246" name="Picture 7"/>
          <p:cNvPicPr/>
          <p:nvPr/>
        </p:nvPicPr>
        <p:blipFill>
          <a:blip r:embed="rId8" cstate="print"/>
          <a:stretch/>
        </p:blipFill>
        <p:spPr>
          <a:xfrm>
            <a:off x="2339640" y="3939840"/>
            <a:ext cx="638640" cy="638640"/>
          </a:xfrm>
          <a:prstGeom prst="rect">
            <a:avLst/>
          </a:prstGeom>
          <a:ln>
            <a:noFill/>
          </a:ln>
        </p:spPr>
      </p:pic>
      <p:pic>
        <p:nvPicPr>
          <p:cNvPr id="247" name="Picture 7"/>
          <p:cNvPicPr/>
          <p:nvPr/>
        </p:nvPicPr>
        <p:blipFill>
          <a:blip r:embed="rId8" cstate="print"/>
          <a:stretch/>
        </p:blipFill>
        <p:spPr>
          <a:xfrm flipH="1">
            <a:off x="396000" y="3939840"/>
            <a:ext cx="638640" cy="638640"/>
          </a:xfrm>
          <a:prstGeom prst="rect">
            <a:avLst/>
          </a:prstGeom>
          <a:ln>
            <a:noFill/>
          </a:ln>
        </p:spPr>
      </p:pic>
      <p:pic>
        <p:nvPicPr>
          <p:cNvPr id="248" name="Picture 8"/>
          <p:cNvPicPr/>
          <p:nvPr/>
        </p:nvPicPr>
        <p:blipFill>
          <a:blip r:embed="rId9" cstate="print"/>
          <a:stretch/>
        </p:blipFill>
        <p:spPr>
          <a:xfrm>
            <a:off x="3132000" y="3795840"/>
            <a:ext cx="867600" cy="867600"/>
          </a:xfrm>
          <a:prstGeom prst="rect">
            <a:avLst/>
          </a:prstGeom>
          <a:ln>
            <a:noFill/>
          </a:ln>
        </p:spPr>
      </p:pic>
      <p:sp>
        <p:nvSpPr>
          <p:cNvPr id="249" name="Line 12"/>
          <p:cNvSpPr/>
          <p:nvPr/>
        </p:nvSpPr>
        <p:spPr>
          <a:xfrm flipH="1">
            <a:off x="971280" y="3651840"/>
            <a:ext cx="72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50" name="Line 13"/>
          <p:cNvSpPr/>
          <p:nvPr/>
        </p:nvSpPr>
        <p:spPr>
          <a:xfrm>
            <a:off x="2267640" y="3651840"/>
            <a:ext cx="144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51" name="Line 14"/>
          <p:cNvSpPr/>
          <p:nvPr/>
        </p:nvSpPr>
        <p:spPr>
          <a:xfrm>
            <a:off x="1691640" y="365184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52" name="Line 15"/>
          <p:cNvSpPr/>
          <p:nvPr/>
        </p:nvSpPr>
        <p:spPr>
          <a:xfrm>
            <a:off x="3563640" y="3651840"/>
            <a:ext cx="1800" cy="144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253" name="CustomShape 16"/>
          <p:cNvSpPr/>
          <p:nvPr/>
        </p:nvSpPr>
        <p:spPr>
          <a:xfrm>
            <a:off x="1619640" y="1347480"/>
            <a:ext cx="1296176"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600" b="0" strike="noStrike" spc="-1" dirty="0">
                <a:solidFill>
                  <a:srgbClr val="FFFFFF"/>
                </a:solidFill>
                <a:uFill>
                  <a:solidFill>
                    <a:srgbClr val="FFFFFF"/>
                  </a:solidFill>
                </a:uFill>
                <a:latin typeface="Calibri"/>
              </a:rPr>
              <a:t>Scratch 2 extension </a:t>
            </a:r>
            <a:r>
              <a:rPr lang="en-GB" sz="1600" b="0" strike="noStrike" spc="-1" dirty="0" err="1">
                <a:solidFill>
                  <a:srgbClr val="FFFFFF"/>
                </a:solidFill>
                <a:uFill>
                  <a:solidFill>
                    <a:srgbClr val="FFFFFF"/>
                  </a:solidFill>
                </a:uFill>
                <a:latin typeface="Calibri"/>
              </a:rPr>
              <a:t>für</a:t>
            </a:r>
            <a:r>
              <a:rPr lang="en-GB" sz="1600" b="0" strike="noStrike" spc="-1" dirty="0">
                <a:solidFill>
                  <a:srgbClr val="FFFFFF"/>
                </a:solidFill>
                <a:uFill>
                  <a:solidFill>
                    <a:srgbClr val="FFFFFF"/>
                  </a:solidFill>
                </a:uFill>
                <a:latin typeface="Calibri"/>
              </a:rPr>
              <a:t> </a:t>
            </a:r>
            <a:r>
              <a:rPr lang="en-GB" sz="1600" b="0" strike="noStrike" spc="-1" dirty="0" err="1">
                <a:solidFill>
                  <a:srgbClr val="FFFFFF"/>
                </a:solidFill>
                <a:uFill>
                  <a:solidFill>
                    <a:srgbClr val="FFFFFF"/>
                  </a:solidFill>
                </a:uFill>
                <a:latin typeface="Calibri"/>
              </a:rPr>
              <a:t>scratchClient</a:t>
            </a:r>
            <a:endParaRPr lang="en-GB" sz="1600" b="0" strike="noStrike" spc="-1" dirty="0">
              <a:solidFill>
                <a:srgbClr val="000000"/>
              </a:solidFill>
              <a:uFill>
                <a:solidFill>
                  <a:srgbClr val="FFFFFF"/>
                </a:solidFill>
              </a:uFill>
              <a:latin typeface="Arial"/>
            </a:endParaRPr>
          </a:p>
        </p:txBody>
      </p:sp>
      <p:sp>
        <p:nvSpPr>
          <p:cNvPr id="254" name="CustomShape 17"/>
          <p:cNvSpPr/>
          <p:nvPr/>
        </p:nvSpPr>
        <p:spPr>
          <a:xfrm flipV="1">
            <a:off x="4212000" y="2276640"/>
            <a:ext cx="360" cy="287640"/>
          </a:xfrm>
          <a:custGeom>
            <a:avLst/>
            <a:gdLst/>
            <a:ahLst/>
            <a:cxnLst/>
            <a:rect l="l" t="t" r="r" b="b"/>
            <a:pathLst>
              <a:path w="21600" h="21600">
                <a:moveTo>
                  <a:pt x="0" y="0"/>
                </a:moveTo>
                <a:lnTo>
                  <a:pt x="21600" y="21600"/>
                </a:lnTo>
              </a:path>
            </a:pathLst>
          </a:custGeom>
          <a:noFill/>
          <a:ln w="25560">
            <a:solidFill>
              <a:srgbClr val="00CC66"/>
            </a:solidFill>
            <a:round/>
            <a:tailEnd type="arrow" w="med" len="med"/>
          </a:ln>
        </p:spPr>
        <p:style>
          <a:lnRef idx="0">
            <a:scrgbClr r="0" g="0" b="0"/>
          </a:lnRef>
          <a:fillRef idx="0">
            <a:scrgbClr r="0" g="0" b="0"/>
          </a:fillRef>
          <a:effectRef idx="0">
            <a:scrgbClr r="0" g="0" b="0"/>
          </a:effectRef>
          <a:fontRef idx="minor"/>
        </p:style>
      </p:sp>
      <p:sp>
        <p:nvSpPr>
          <p:cNvPr id="255" name="TextShape 18"/>
          <p:cNvSpPr txBox="1"/>
          <p:nvPr/>
        </p:nvSpPr>
        <p:spPr>
          <a:xfrm>
            <a:off x="45756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Die Einrichtung</a:t>
            </a:r>
          </a:p>
        </p:txBody>
      </p:sp>
      <p:sp>
        <p:nvSpPr>
          <p:cNvPr id="256" name="CustomShape 19"/>
          <p:cNvSpPr/>
          <p:nvPr/>
        </p:nvSpPr>
        <p:spPr>
          <a:xfrm>
            <a:off x="7308360" y="1347120"/>
            <a:ext cx="1511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 Skizze</a:t>
            </a:r>
            <a:endParaRPr lang="en-GB" sz="1800" b="0" strike="noStrike" spc="-1">
              <a:solidFill>
                <a:srgbClr val="000000"/>
              </a:solidFill>
              <a:uFill>
                <a:solidFill>
                  <a:srgbClr val="FFFFFF"/>
                </a:solidFill>
              </a:uFill>
              <a:latin typeface="Arial"/>
            </a:endParaRPr>
          </a:p>
        </p:txBody>
      </p:sp>
      <p:sp>
        <p:nvSpPr>
          <p:cNvPr id="257" name="CustomShape 20"/>
          <p:cNvSpPr/>
          <p:nvPr/>
        </p:nvSpPr>
        <p:spPr>
          <a:xfrm>
            <a:off x="3384000" y="2571480"/>
            <a:ext cx="1656000" cy="935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 Konfigurations-datei</a:t>
            </a:r>
            <a:endParaRPr lang="en-GB" sz="1800" b="0" strike="noStrike" spc="-1">
              <a:solidFill>
                <a:srgbClr val="000000"/>
              </a:solidFill>
              <a:uFill>
                <a:solidFill>
                  <a:srgbClr val="FFFFFF"/>
                </a:solidFill>
              </a:uFill>
              <a:latin typeface="Arial"/>
            </a:endParaRPr>
          </a:p>
        </p:txBody>
      </p:sp>
      <p:sp>
        <p:nvSpPr>
          <p:cNvPr id="258" name="CustomShape 21"/>
          <p:cNvSpPr/>
          <p:nvPr/>
        </p:nvSpPr>
        <p:spPr>
          <a:xfrm>
            <a:off x="539640" y="2571480"/>
            <a:ext cx="1223640" cy="935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Programm in Scratch</a:t>
            </a:r>
            <a:endParaRPr lang="en-GB" sz="1800" b="0" strike="noStrike" spc="-1">
              <a:solidFill>
                <a:srgbClr val="000000"/>
              </a:solidFill>
              <a:uFill>
                <a:solidFill>
                  <a:srgbClr val="FFFFFF"/>
                </a:solidFill>
              </a:uFill>
              <a:latin typeface="Arial"/>
            </a:endParaRPr>
          </a:p>
        </p:txBody>
      </p:sp>
      <p:sp>
        <p:nvSpPr>
          <p:cNvPr id="259" name="CustomShape 22"/>
          <p:cNvSpPr/>
          <p:nvPr/>
        </p:nvSpPr>
        <p:spPr>
          <a:xfrm>
            <a:off x="1763640" y="2571480"/>
            <a:ext cx="1511640" cy="935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400" b="0" strike="noStrike" spc="-1">
                <a:solidFill>
                  <a:srgbClr val="FFFFFF"/>
                </a:solidFill>
                <a:uFill>
                  <a:solidFill>
                    <a:srgbClr val="FFFFFF"/>
                  </a:solidFill>
                </a:uFill>
                <a:latin typeface="Calibri"/>
              </a:rPr>
              <a:t>Vordefinierte Sprites (mit etwas Code, Sounds und Kostümen)</a:t>
            </a:r>
            <a:endParaRPr lang="en-GB" sz="1400" b="0" strike="noStrike" spc="-1">
              <a:solidFill>
                <a:srgbClr val="000000"/>
              </a:solidFill>
              <a:uFill>
                <a:solidFill>
                  <a:srgbClr val="FFFFFF"/>
                </a:solidFill>
              </a:uFill>
              <a:latin typeface="Arial"/>
            </a:endParaRPr>
          </a:p>
        </p:txBody>
      </p:sp>
      <p:sp>
        <p:nvSpPr>
          <p:cNvPr id="260" name="CustomShape 23"/>
          <p:cNvSpPr/>
          <p:nvPr/>
        </p:nvSpPr>
        <p:spPr>
          <a:xfrm>
            <a:off x="7200000" y="3889800"/>
            <a:ext cx="1871640" cy="21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Standardeinrichtung</a:t>
            </a:r>
            <a:endParaRPr lang="en-GB" sz="1050" b="0" strike="noStrike" spc="-1">
              <a:solidFill>
                <a:srgbClr val="000000"/>
              </a:solidFill>
              <a:uFill>
                <a:solidFill>
                  <a:srgbClr val="FFFFFF"/>
                </a:solidFill>
              </a:uFill>
              <a:latin typeface="Arial"/>
            </a:endParaRPr>
          </a:p>
        </p:txBody>
      </p:sp>
      <p:sp>
        <p:nvSpPr>
          <p:cNvPr id="261" name="CustomShape 24"/>
          <p:cNvSpPr/>
          <p:nvPr/>
        </p:nvSpPr>
        <p:spPr>
          <a:xfrm>
            <a:off x="7200000" y="4105800"/>
            <a:ext cx="1871640" cy="359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Von den Studenten programmiert</a:t>
            </a:r>
            <a:endParaRPr lang="en-GB" sz="1050" b="0" strike="noStrike" spc="-1">
              <a:solidFill>
                <a:srgbClr val="000000"/>
              </a:solidFill>
              <a:uFill>
                <a:solidFill>
                  <a:srgbClr val="FFFFFF"/>
                </a:solidFill>
              </a:uFill>
              <a:latin typeface="Arial"/>
            </a:endParaRPr>
          </a:p>
        </p:txBody>
      </p:sp>
      <p:sp>
        <p:nvSpPr>
          <p:cNvPr id="262" name="CustomShape 25"/>
          <p:cNvSpPr/>
          <p:nvPr/>
        </p:nvSpPr>
        <p:spPr>
          <a:xfrm>
            <a:off x="7200000" y="4465800"/>
            <a:ext cx="1871640" cy="359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dirty="0" err="1">
                <a:solidFill>
                  <a:srgbClr val="FFFFFF"/>
                </a:solidFill>
                <a:uFill>
                  <a:solidFill>
                    <a:srgbClr val="FFFFFF"/>
                  </a:solidFill>
                </a:uFill>
                <a:latin typeface="Calibri"/>
              </a:rPr>
              <a:t>Vorbereitet</a:t>
            </a:r>
            <a:r>
              <a:rPr lang="en-GB" sz="1050" b="0" strike="noStrike" spc="-1" dirty="0">
                <a:solidFill>
                  <a:srgbClr val="FFFFFF"/>
                </a:solidFill>
                <a:uFill>
                  <a:solidFill>
                    <a:srgbClr val="FFFFFF"/>
                  </a:solidFill>
                </a:uFill>
                <a:latin typeface="Calibri"/>
              </a:rPr>
              <a:t> </a:t>
            </a:r>
            <a:r>
              <a:rPr lang="en-GB" sz="1050" b="0" strike="noStrike" spc="-1" dirty="0" err="1">
                <a:solidFill>
                  <a:srgbClr val="FFFFFF"/>
                </a:solidFill>
                <a:uFill>
                  <a:solidFill>
                    <a:srgbClr val="FFFFFF"/>
                  </a:solidFill>
                </a:uFill>
                <a:latin typeface="Calibri"/>
              </a:rPr>
              <a:t>vom</a:t>
            </a:r>
            <a:r>
              <a:rPr lang="en-GB" sz="1050" b="0" strike="noStrike" spc="-1" dirty="0">
                <a:solidFill>
                  <a:srgbClr val="FFFFFF"/>
                </a:solidFill>
                <a:uFill>
                  <a:solidFill>
                    <a:srgbClr val="FFFFFF"/>
                  </a:solidFill>
                </a:uFill>
                <a:latin typeface="Calibri"/>
              </a:rPr>
              <a:t> Lehrer </a:t>
            </a:r>
            <a:r>
              <a:rPr lang="en-GB" sz="1050" b="0" strike="noStrike" spc="-1" dirty="0" err="1">
                <a:solidFill>
                  <a:srgbClr val="FFFFFF"/>
                </a:solidFill>
                <a:uFill>
                  <a:solidFill>
                    <a:srgbClr val="FFFFFF"/>
                  </a:solidFill>
                </a:uFill>
                <a:latin typeface="Calibri"/>
              </a:rPr>
              <a:t>oder</a:t>
            </a:r>
            <a:r>
              <a:rPr lang="en-GB" sz="1050" b="0" strike="noStrike" spc="-1" dirty="0">
                <a:solidFill>
                  <a:srgbClr val="FFFFFF"/>
                </a:solidFill>
                <a:uFill>
                  <a:solidFill>
                    <a:srgbClr val="FFFFFF"/>
                  </a:solidFill>
                </a:uFill>
                <a:latin typeface="Calibri"/>
              </a:rPr>
              <a:t> </a:t>
            </a:r>
            <a:r>
              <a:rPr lang="en-GB" sz="1050" b="0" strike="noStrike" spc="-1" dirty="0" err="1" smtClean="0">
                <a:solidFill>
                  <a:srgbClr val="FFFFFF"/>
                </a:solidFill>
                <a:uFill>
                  <a:solidFill>
                    <a:srgbClr val="FFFFFF"/>
                  </a:solidFill>
                </a:uFill>
                <a:latin typeface="Calibri"/>
              </a:rPr>
              <a:t>Experten</a:t>
            </a:r>
            <a:r>
              <a:rPr lang="en-GB" sz="1050" b="0" strike="noStrike" spc="-1" dirty="0" smtClean="0">
                <a:solidFill>
                  <a:srgbClr val="FFFFFF"/>
                </a:solidFill>
                <a:uFill>
                  <a:solidFill>
                    <a:srgbClr val="FFFFFF"/>
                  </a:solidFill>
                </a:uFill>
                <a:latin typeface="Calibri"/>
              </a:rPr>
              <a:t> (</a:t>
            </a:r>
            <a:r>
              <a:rPr lang="en-GB" sz="1050" b="0" strike="noStrike" spc="-1" dirty="0" err="1" smtClean="0">
                <a:solidFill>
                  <a:srgbClr val="FFFFFF"/>
                </a:solidFill>
                <a:uFill>
                  <a:solidFill>
                    <a:srgbClr val="FFFFFF"/>
                  </a:solidFill>
                </a:uFill>
                <a:latin typeface="Calibri"/>
              </a:rPr>
              <a:t>heute</a:t>
            </a:r>
            <a:r>
              <a:rPr lang="en-GB" sz="1050" b="0" strike="noStrike" spc="-1" dirty="0" smtClean="0">
                <a:solidFill>
                  <a:srgbClr val="FFFFFF"/>
                </a:solidFill>
                <a:uFill>
                  <a:solidFill>
                    <a:srgbClr val="FFFFFF"/>
                  </a:solidFill>
                </a:uFill>
                <a:latin typeface="Calibri"/>
              </a:rPr>
              <a:t>: </a:t>
            </a:r>
            <a:r>
              <a:rPr lang="en-GB" sz="1050" b="0" strike="noStrike" spc="-1" dirty="0" err="1" smtClean="0">
                <a:solidFill>
                  <a:srgbClr val="FFFFFF"/>
                </a:solidFill>
                <a:uFill>
                  <a:solidFill>
                    <a:srgbClr val="FFFFFF"/>
                  </a:solidFill>
                </a:uFill>
                <a:latin typeface="Calibri"/>
              </a:rPr>
              <a:t>Sie</a:t>
            </a:r>
            <a:r>
              <a:rPr lang="en-GB" sz="1050" b="0" strike="noStrike" spc="-1" dirty="0" smtClean="0">
                <a:solidFill>
                  <a:srgbClr val="FFFFFF"/>
                </a:solidFill>
                <a:uFill>
                  <a:solidFill>
                    <a:srgbClr val="FFFFFF"/>
                  </a:solidFill>
                </a:uFill>
                <a:latin typeface="Calibri"/>
              </a:rPr>
              <a:t>)</a:t>
            </a:r>
            <a:endParaRPr lang="en-GB" sz="1050" b="0" strike="noStrike" spc="-1" dirty="0">
              <a:solidFill>
                <a:srgbClr val="000000"/>
              </a:solidFill>
              <a:uFill>
                <a:solidFill>
                  <a:srgbClr val="FFFFFF"/>
                </a:solidFill>
              </a:u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nl-NL" dirty="0" err="1" smtClean="0"/>
              <a:t>Oft</a:t>
            </a:r>
            <a:r>
              <a:rPr lang="nl-NL" dirty="0" smtClean="0"/>
              <a:t> </a:t>
            </a:r>
            <a:r>
              <a:rPr lang="nl-NL" dirty="0" err="1" smtClean="0"/>
              <a:t>gefragt</a:t>
            </a:r>
            <a:r>
              <a:rPr lang="nl-NL" dirty="0" smtClean="0"/>
              <a:t>: </a:t>
            </a:r>
            <a:r>
              <a:rPr lang="nl-NL" dirty="0" err="1" smtClean="0"/>
              <a:t>warum</a:t>
            </a:r>
            <a:r>
              <a:rPr lang="nl-NL" dirty="0" smtClean="0"/>
              <a:t> </a:t>
            </a:r>
            <a:r>
              <a:rPr lang="nl-NL" dirty="0" err="1" smtClean="0"/>
              <a:t>einen</a:t>
            </a:r>
            <a:r>
              <a:rPr lang="nl-NL" dirty="0" smtClean="0"/>
              <a:t> </a:t>
            </a:r>
            <a:r>
              <a:rPr lang="nl-NL" dirty="0" err="1" smtClean="0"/>
              <a:t>Arduino</a:t>
            </a:r>
            <a:r>
              <a:rPr lang="nl-NL" dirty="0" smtClean="0"/>
              <a:t> verwenden?</a:t>
            </a:r>
            <a:endParaRPr lang="nl-NL" dirty="0"/>
          </a:p>
        </p:txBody>
      </p:sp>
      <p:sp>
        <p:nvSpPr>
          <p:cNvPr id="5" name="Tijdelijke aanduiding voor inhoud 4"/>
          <p:cNvSpPr>
            <a:spLocks noGrp="1"/>
          </p:cNvSpPr>
          <p:nvPr>
            <p:ph idx="1"/>
          </p:nvPr>
        </p:nvSpPr>
        <p:spPr/>
        <p:txBody>
          <a:bodyPr>
            <a:normAutofit fontScale="92500" lnSpcReduction="10000"/>
          </a:bodyPr>
          <a:lstStyle/>
          <a:p>
            <a:r>
              <a:rPr lang="nl-NL" dirty="0" err="1" smtClean="0"/>
              <a:t>Frage</a:t>
            </a:r>
            <a:r>
              <a:rPr lang="nl-NL" dirty="0" smtClean="0"/>
              <a:t>: </a:t>
            </a:r>
            <a:r>
              <a:rPr lang="nl-NL" dirty="0" err="1" smtClean="0"/>
              <a:t>warum</a:t>
            </a:r>
            <a:r>
              <a:rPr lang="nl-NL" dirty="0" smtClean="0"/>
              <a:t> nicht </a:t>
            </a:r>
            <a:r>
              <a:rPr lang="nl-NL" dirty="0" err="1" smtClean="0"/>
              <a:t>normal</a:t>
            </a:r>
            <a:r>
              <a:rPr lang="nl-NL" dirty="0" smtClean="0"/>
              <a:t> die GPIO Pennen der </a:t>
            </a:r>
            <a:r>
              <a:rPr lang="nl-NL" dirty="0" err="1" smtClean="0"/>
              <a:t>Raspberry</a:t>
            </a:r>
            <a:r>
              <a:rPr lang="nl-NL" dirty="0" smtClean="0"/>
              <a:t> Pi verwenden?</a:t>
            </a:r>
          </a:p>
          <a:p>
            <a:r>
              <a:rPr lang="nl-NL" dirty="0" err="1" smtClean="0"/>
              <a:t>Antwort</a:t>
            </a:r>
            <a:r>
              <a:rPr lang="nl-NL" dirty="0" smtClean="0"/>
              <a:t>:</a:t>
            </a:r>
          </a:p>
          <a:p>
            <a:pPr lvl="1"/>
            <a:r>
              <a:rPr lang="de-DE" dirty="0" err="1" smtClean="0"/>
              <a:t>Arduino</a:t>
            </a:r>
            <a:r>
              <a:rPr lang="de-DE" dirty="0" smtClean="0"/>
              <a:t> verfügt über Analog- und Hardware-</a:t>
            </a:r>
            <a:r>
              <a:rPr lang="de-DE" dirty="0" err="1" smtClean="0"/>
              <a:t>Pulsweitenmodulation</a:t>
            </a:r>
            <a:r>
              <a:rPr lang="de-DE" dirty="0" smtClean="0"/>
              <a:t> (PWM) für eine stabilere </a:t>
            </a:r>
            <a:r>
              <a:rPr lang="de-DE" dirty="0" err="1" smtClean="0"/>
              <a:t>Servosteuerung</a:t>
            </a:r>
            <a:r>
              <a:rPr lang="de-DE" dirty="0" smtClean="0"/>
              <a:t>.</a:t>
            </a:r>
          </a:p>
          <a:p>
            <a:pPr lvl="1"/>
            <a:r>
              <a:rPr lang="de-DE" dirty="0" err="1" smtClean="0"/>
              <a:t>Arduino</a:t>
            </a:r>
            <a:r>
              <a:rPr lang="de-DE" dirty="0" smtClean="0"/>
              <a:t> verwendet 5 Volt. </a:t>
            </a:r>
            <a:r>
              <a:rPr lang="de-DE" dirty="0" err="1" smtClean="0"/>
              <a:t>Raspberry</a:t>
            </a:r>
            <a:r>
              <a:rPr lang="de-DE" dirty="0" smtClean="0"/>
              <a:t> Pi GPIO Stifte sind nicht 5 Volt tolerant.</a:t>
            </a:r>
          </a:p>
          <a:p>
            <a:pPr lvl="1"/>
            <a:r>
              <a:rPr lang="de-DE" dirty="0" smtClean="0"/>
              <a:t>Wenn Kinder Fehler mit der Elektronik machen, werden sie möglicherweise einen </a:t>
            </a:r>
            <a:r>
              <a:rPr lang="de-DE" dirty="0" err="1" smtClean="0"/>
              <a:t>Arduino</a:t>
            </a:r>
            <a:r>
              <a:rPr lang="de-DE" dirty="0" smtClean="0"/>
              <a:t> Nano-Klon von 2 Euro anstelle eines </a:t>
            </a:r>
            <a:r>
              <a:rPr lang="de-DE" dirty="0" err="1" smtClean="0"/>
              <a:t>Raspberry</a:t>
            </a:r>
            <a:r>
              <a:rPr lang="de-DE" dirty="0" smtClean="0"/>
              <a:t> Pi von 35 Euro sprengen.</a:t>
            </a:r>
          </a:p>
          <a:p>
            <a:pPr lvl="1"/>
            <a:r>
              <a:rPr lang="de-DE" dirty="0" smtClean="0"/>
              <a:t>Es macht das Setup transportabel, jetzt muss nur ein einziger USB-Stecker angeschlossen werden und kein großes Kabel an den GPIO-Pins.</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11</a:t>
            </a:fld>
            <a:endParaRPr lang="nl-N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CustomShape 1"/>
          <p:cNvSpPr/>
          <p:nvPr/>
        </p:nvSpPr>
        <p:spPr>
          <a:xfrm>
            <a:off x="683640" y="1679946"/>
            <a:ext cx="1080048" cy="216024"/>
          </a:xfrm>
          <a:prstGeom prst="rect">
            <a:avLst/>
          </a:prstGeom>
          <a:solidFill>
            <a:srgbClr val="FFFF00"/>
          </a:solidFill>
          <a:ln w="25560">
            <a:noFill/>
          </a:ln>
        </p:spPr>
        <p:style>
          <a:lnRef idx="0">
            <a:scrgbClr r="0" g="0" b="0"/>
          </a:lnRef>
          <a:fillRef idx="0">
            <a:scrgbClr r="0" g="0" b="0"/>
          </a:fillRef>
          <a:effectRef idx="0">
            <a:scrgbClr r="0" g="0" b="0"/>
          </a:effectRef>
          <a:fontRef idx="minor"/>
        </p:style>
      </p:sp>
      <p:sp>
        <p:nvSpPr>
          <p:cNvPr id="264" name="TextShape 2"/>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Wählen Sie, was Sie tun möchten</a:t>
            </a:r>
          </a:p>
        </p:txBody>
      </p:sp>
      <p:sp>
        <p:nvSpPr>
          <p:cNvPr id="265" name="TextShape 3"/>
          <p:cNvSpPr txBox="1"/>
          <p:nvPr/>
        </p:nvSpPr>
        <p:spPr>
          <a:xfrm>
            <a:off x="410760" y="987574"/>
            <a:ext cx="8229240" cy="3606746"/>
          </a:xfrm>
          <a:prstGeom prst="rect">
            <a:avLst/>
          </a:prstGeom>
          <a:noFill/>
          <a:ln>
            <a:noFill/>
          </a:ln>
        </p:spPr>
        <p:txBody>
          <a:bodyPr>
            <a:noAutofit/>
          </a:bodyPr>
          <a:lstStyle/>
          <a:p>
            <a:pPr marL="179280" indent="-178920">
              <a:lnSpc>
                <a:spcPct val="100000"/>
              </a:lnSpc>
              <a:spcBef>
                <a:spcPts val="479"/>
              </a:spcBef>
              <a:buClr>
                <a:srgbClr val="000000"/>
              </a:buClr>
              <a:buFont typeface="Arial"/>
              <a:buChar char="•"/>
            </a:pPr>
            <a:r>
              <a:rPr lang="nl-NL" sz="1600" b="0" strike="noStrike" spc="-1" dirty="0">
                <a:solidFill>
                  <a:srgbClr val="000000"/>
                </a:solidFill>
                <a:uFill>
                  <a:solidFill>
                    <a:srgbClr val="FFFFFF"/>
                  </a:solidFill>
                </a:uFill>
                <a:latin typeface="Calibri"/>
              </a:rPr>
              <a:t>Der Workshop </a:t>
            </a:r>
            <a:r>
              <a:rPr lang="nl-NL" sz="1600" b="0" strike="noStrike" spc="-1" dirty="0" err="1">
                <a:solidFill>
                  <a:srgbClr val="000000"/>
                </a:solidFill>
                <a:uFill>
                  <a:solidFill>
                    <a:srgbClr val="FFFFFF"/>
                  </a:solidFill>
                </a:uFill>
                <a:latin typeface="Calibri"/>
              </a:rPr>
              <a:t>ist</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für</a:t>
            </a:r>
            <a:r>
              <a:rPr lang="nl-NL" sz="1600" b="0" strike="noStrike" spc="-1" dirty="0">
                <a:solidFill>
                  <a:srgbClr val="000000"/>
                </a:solidFill>
                <a:uFill>
                  <a:solidFill>
                    <a:srgbClr val="FFFFFF"/>
                  </a:solidFill>
                </a:uFill>
                <a:latin typeface="Calibri"/>
              </a:rPr>
              <a:t> alle da, </a:t>
            </a:r>
            <a:r>
              <a:rPr lang="nl-NL" sz="1600" b="0" strike="noStrike" spc="-1" dirty="0" err="1">
                <a:solidFill>
                  <a:srgbClr val="000000"/>
                </a:solidFill>
                <a:uFill>
                  <a:solidFill>
                    <a:srgbClr val="FFFFFF"/>
                  </a:solidFill>
                </a:uFill>
                <a:latin typeface="Calibri"/>
              </a:rPr>
              <a:t>vom</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Anfänger</a:t>
            </a:r>
            <a:r>
              <a:rPr lang="nl-NL" sz="1600" b="0" strike="noStrike" spc="-1" dirty="0">
                <a:solidFill>
                  <a:srgbClr val="000000"/>
                </a:solidFill>
                <a:uFill>
                  <a:solidFill>
                    <a:srgbClr val="FFFFFF"/>
                  </a:solidFill>
                </a:uFill>
                <a:latin typeface="Calibri"/>
              </a:rPr>
              <a:t> bis </a:t>
            </a:r>
            <a:r>
              <a:rPr lang="nl-NL" sz="1600" b="0" strike="noStrike" spc="-1" dirty="0" err="1">
                <a:solidFill>
                  <a:srgbClr val="000000"/>
                </a:solidFill>
                <a:uFill>
                  <a:solidFill>
                    <a:srgbClr val="FFFFFF"/>
                  </a:solidFill>
                </a:uFill>
                <a:latin typeface="Calibri"/>
              </a:rPr>
              <a:t>zum</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Experten</a:t>
            </a:r>
            <a:r>
              <a:rPr lang="nl-NL" sz="16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1600" b="0" strike="noStrike" spc="-1" dirty="0" smtClean="0">
                <a:solidFill>
                  <a:srgbClr val="000000"/>
                </a:solidFill>
                <a:uFill>
                  <a:solidFill>
                    <a:srgbClr val="FFFFFF"/>
                  </a:solidFill>
                </a:uFill>
                <a:latin typeface="Calibri"/>
              </a:rPr>
              <a:t>Es </a:t>
            </a:r>
            <a:r>
              <a:rPr lang="nl-NL" sz="1600" b="0" strike="noStrike" spc="-1" dirty="0" err="1" smtClean="0">
                <a:solidFill>
                  <a:srgbClr val="000000"/>
                </a:solidFill>
                <a:uFill>
                  <a:solidFill>
                    <a:srgbClr val="FFFFFF"/>
                  </a:solidFill>
                </a:uFill>
                <a:latin typeface="Calibri"/>
              </a:rPr>
              <a:t>gibt</a:t>
            </a:r>
            <a:r>
              <a:rPr lang="nl-NL" sz="1600" b="0" strike="noStrike" spc="-1" dirty="0" smtClean="0">
                <a:solidFill>
                  <a:srgbClr val="000000"/>
                </a:solidFill>
                <a:uFill>
                  <a:solidFill>
                    <a:srgbClr val="FFFFFF"/>
                  </a:solidFill>
                </a:uFill>
                <a:latin typeface="Calibri"/>
              </a:rPr>
              <a:t> nicht </a:t>
            </a:r>
            <a:r>
              <a:rPr lang="nl-NL" sz="1600" b="0" strike="noStrike" spc="-1" dirty="0" err="1">
                <a:solidFill>
                  <a:srgbClr val="000000"/>
                </a:solidFill>
                <a:uFill>
                  <a:solidFill>
                    <a:srgbClr val="FFFFFF"/>
                  </a:solidFill>
                </a:uFill>
                <a:latin typeface="Calibri"/>
              </a:rPr>
              <a:t>genug</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Zeit</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um</a:t>
            </a:r>
            <a:r>
              <a:rPr lang="nl-NL" sz="1600" b="0" strike="noStrike" spc="-1" dirty="0">
                <a:solidFill>
                  <a:srgbClr val="000000"/>
                </a:solidFill>
                <a:uFill>
                  <a:solidFill>
                    <a:srgbClr val="FFFFFF"/>
                  </a:solidFill>
                </a:uFill>
                <a:latin typeface="Calibri"/>
              </a:rPr>
              <a:t> alles </a:t>
            </a:r>
            <a:r>
              <a:rPr lang="nl-NL" sz="1600" b="0" strike="noStrike" spc="-1" dirty="0" err="1">
                <a:solidFill>
                  <a:srgbClr val="000000"/>
                </a:solidFill>
                <a:uFill>
                  <a:solidFill>
                    <a:srgbClr val="FFFFFF"/>
                  </a:solidFill>
                </a:uFill>
                <a:latin typeface="Calibri"/>
              </a:rPr>
              <a:t>zu</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tun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also</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wählen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was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tun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möchten</a:t>
            </a:r>
            <a:r>
              <a:rPr lang="nl-NL" sz="16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1600" b="0" strike="noStrike" spc="-1" dirty="0" err="1">
                <a:solidFill>
                  <a:srgbClr val="000000"/>
                </a:solidFill>
                <a:uFill>
                  <a:solidFill>
                    <a:srgbClr val="FFFFFF"/>
                  </a:solidFill>
                </a:uFill>
                <a:latin typeface="Calibri"/>
              </a:rPr>
              <a:t>Gelbe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Folien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haben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Hintergrundinformationen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und</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können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überspringen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wenn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möchten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oder</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später</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schauen</a:t>
            </a:r>
            <a:endParaRPr lang="nl-NL" sz="16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1600" b="0" strike="noStrike" spc="-1" dirty="0" err="1">
                <a:solidFill>
                  <a:srgbClr val="000000"/>
                </a:solidFill>
                <a:uFill>
                  <a:solidFill>
                    <a:srgbClr val="FFFFFF"/>
                  </a:solidFill>
                </a:uFill>
                <a:latin typeface="Calibri"/>
              </a:rPr>
              <a:t>Empfohlen</a:t>
            </a:r>
            <a:endParaRPr lang="nl-NL" sz="1600" b="0" strike="noStrike" spc="-1" dirty="0">
              <a:solidFill>
                <a:srgbClr val="000000"/>
              </a:solidFill>
              <a:uFill>
                <a:solidFill>
                  <a:srgbClr val="FFFFFF"/>
                </a:solidFill>
              </a:uFill>
              <a:latin typeface="Calibri"/>
            </a:endParaRPr>
          </a:p>
          <a:p>
            <a:pPr marL="450850" lvl="1" indent="-236538">
              <a:lnSpc>
                <a:spcPct val="120000"/>
              </a:lnSpc>
              <a:spcBef>
                <a:spcPts val="300"/>
              </a:spcBef>
              <a:buClr>
                <a:srgbClr val="000000"/>
              </a:buClr>
              <a:buSzPct val="75000"/>
              <a:buFont typeface="Symbol" charset="2"/>
              <a:buChar char=""/>
            </a:pPr>
            <a:r>
              <a:rPr lang="nl-NL" sz="1600" b="0" strike="noStrike" spc="-1" dirty="0">
                <a:solidFill>
                  <a:srgbClr val="000000"/>
                </a:solidFill>
                <a:uFill>
                  <a:solidFill>
                    <a:srgbClr val="FFFFFF"/>
                  </a:solidFill>
                </a:uFill>
                <a:latin typeface="Calibri"/>
              </a:rPr>
              <a:t>Alle: </a:t>
            </a:r>
            <a:r>
              <a:rPr lang="nl-NL" sz="1600" b="0" strike="noStrike" spc="-1" dirty="0" err="1">
                <a:solidFill>
                  <a:srgbClr val="000000"/>
                </a:solidFill>
                <a:uFill>
                  <a:solidFill>
                    <a:srgbClr val="FFFFFF"/>
                  </a:solidFill>
                </a:uFill>
                <a:latin typeface="Calibri"/>
              </a:rPr>
              <a:t>Lernen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scratchClient</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zu</a:t>
            </a:r>
            <a:r>
              <a:rPr lang="nl-NL" sz="1600" b="0" strike="noStrike" spc="-1" dirty="0">
                <a:solidFill>
                  <a:srgbClr val="000000"/>
                </a:solidFill>
                <a:uFill>
                  <a:solidFill>
                    <a:srgbClr val="FFFFFF"/>
                  </a:solidFill>
                </a:uFill>
                <a:latin typeface="Calibri"/>
              </a:rPr>
              <a:t> </a:t>
            </a:r>
            <a:r>
              <a:rPr lang="nl-NL" sz="1600" b="0" strike="noStrike" spc="-1" dirty="0" err="1" smtClean="0">
                <a:solidFill>
                  <a:srgbClr val="000000"/>
                </a:solidFill>
                <a:uFill>
                  <a:solidFill>
                    <a:srgbClr val="FFFFFF"/>
                  </a:solidFill>
                </a:uFill>
                <a:latin typeface="Calibri"/>
              </a:rPr>
              <a:t>konfigurieren</a:t>
            </a:r>
            <a:r>
              <a:rPr lang="nl-NL" sz="1600" b="0" strike="noStrike" spc="-1" dirty="0" smtClean="0">
                <a:solidFill>
                  <a:srgbClr val="000000"/>
                </a:solidFill>
                <a:uFill>
                  <a:solidFill>
                    <a:srgbClr val="FFFFFF"/>
                  </a:solidFill>
                </a:uFill>
                <a:latin typeface="Calibri"/>
              </a:rPr>
              <a:t> </a:t>
            </a:r>
            <a:r>
              <a:rPr lang="nl-NL" sz="1600" b="0" strike="noStrike" spc="-1" dirty="0" err="1" smtClean="0">
                <a:solidFill>
                  <a:srgbClr val="000000"/>
                </a:solidFill>
                <a:uFill>
                  <a:solidFill>
                    <a:srgbClr val="FFFFFF"/>
                  </a:solidFill>
                </a:uFill>
                <a:latin typeface="Calibri"/>
              </a:rPr>
              <a:t>mit</a:t>
            </a:r>
            <a:r>
              <a:rPr lang="nl-NL" sz="1600" b="0" strike="noStrike" spc="-1" dirty="0" smtClean="0">
                <a:solidFill>
                  <a:srgbClr val="000000"/>
                </a:solidFill>
                <a:uFill>
                  <a:solidFill>
                    <a:srgbClr val="FFFFFF"/>
                  </a:solidFill>
                </a:uFill>
                <a:latin typeface="Calibri"/>
              </a:rPr>
              <a:t> LED </a:t>
            </a:r>
            <a:r>
              <a:rPr lang="nl-NL" sz="1600" b="0" strike="noStrike" spc="-1" dirty="0">
                <a:solidFill>
                  <a:srgbClr val="000000"/>
                </a:solidFill>
                <a:uFill>
                  <a:solidFill>
                    <a:srgbClr val="FFFFFF"/>
                  </a:solidFill>
                </a:uFill>
                <a:latin typeface="Calibri"/>
              </a:rPr>
              <a:t>(digital </a:t>
            </a:r>
            <a:r>
              <a:rPr lang="nl-NL" sz="1600" b="0" strike="noStrike" spc="-1" dirty="0" err="1" smtClean="0">
                <a:solidFill>
                  <a:srgbClr val="000000"/>
                </a:solidFill>
                <a:uFill>
                  <a:solidFill>
                    <a:srgbClr val="FFFFFF"/>
                  </a:solidFill>
                </a:uFill>
                <a:latin typeface="Calibri"/>
              </a:rPr>
              <a:t>aus</a:t>
            </a:r>
            <a:r>
              <a:rPr lang="nl-NL" sz="1600" b="0" strike="noStrike" spc="-1" dirty="0" smtClean="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und</a:t>
            </a:r>
            <a:r>
              <a:rPr lang="nl-NL" sz="1600" b="0" strike="noStrike" spc="-1" dirty="0">
                <a:solidFill>
                  <a:srgbClr val="000000"/>
                </a:solidFill>
                <a:uFill>
                  <a:solidFill>
                    <a:srgbClr val="FFFFFF"/>
                  </a:solidFill>
                </a:uFill>
                <a:latin typeface="Calibri"/>
              </a:rPr>
              <a:t> </a:t>
            </a:r>
            <a:r>
              <a:rPr lang="nl-NL" sz="1600" spc="-1" dirty="0" err="1" smtClean="0">
                <a:solidFill>
                  <a:srgbClr val="000000"/>
                </a:solidFill>
                <a:uFill>
                  <a:solidFill>
                    <a:srgbClr val="FFFFFF"/>
                  </a:solidFill>
                </a:uFill>
                <a:latin typeface="Calibri"/>
              </a:rPr>
              <a:t>Knopf</a:t>
            </a:r>
            <a:r>
              <a:rPr lang="nl-NL" sz="1600" spc="-1" dirty="0" smtClean="0">
                <a:solidFill>
                  <a:srgbClr val="000000"/>
                </a:solidFill>
                <a:uFill>
                  <a:solidFill>
                    <a:srgbClr val="FFFFFF"/>
                  </a:solidFill>
                </a:uFill>
                <a:latin typeface="Calibri"/>
              </a:rPr>
              <a:t> </a:t>
            </a:r>
            <a:r>
              <a:rPr lang="nl-NL" sz="1600" b="0" strike="noStrike" spc="-1" dirty="0" smtClean="0">
                <a:solidFill>
                  <a:srgbClr val="000000"/>
                </a:solidFill>
                <a:uFill>
                  <a:solidFill>
                    <a:srgbClr val="FFFFFF"/>
                  </a:solidFill>
                </a:uFill>
                <a:latin typeface="Calibri"/>
              </a:rPr>
              <a:t>(digital </a:t>
            </a:r>
            <a:r>
              <a:rPr lang="nl-NL" sz="1600" b="0" strike="noStrike" spc="-1" dirty="0" err="1" smtClean="0">
                <a:solidFill>
                  <a:srgbClr val="000000"/>
                </a:solidFill>
                <a:uFill>
                  <a:solidFill>
                    <a:srgbClr val="FFFFFF"/>
                  </a:solidFill>
                </a:uFill>
                <a:latin typeface="Calibri"/>
              </a:rPr>
              <a:t>ein</a:t>
            </a:r>
            <a:r>
              <a:rPr lang="nl-NL" sz="1600" b="0" strike="noStrike" spc="-1" dirty="0">
                <a:solidFill>
                  <a:srgbClr val="000000"/>
                </a:solidFill>
                <a:uFill>
                  <a:solidFill>
                    <a:srgbClr val="FFFFFF"/>
                  </a:solidFill>
                </a:uFill>
                <a:latin typeface="Calibri"/>
              </a:rPr>
              <a:t>)</a:t>
            </a:r>
          </a:p>
          <a:p>
            <a:pPr marL="450850" lvl="1" indent="-236538">
              <a:lnSpc>
                <a:spcPct val="120000"/>
              </a:lnSpc>
              <a:spcBef>
                <a:spcPts val="300"/>
              </a:spcBef>
              <a:buClr>
                <a:srgbClr val="000000"/>
              </a:buClr>
              <a:buSzPct val="75000"/>
              <a:buFont typeface="Symbol" charset="2"/>
              <a:buChar char=""/>
            </a:pPr>
            <a:r>
              <a:rPr lang="nl-NL" sz="1600" b="0" strike="noStrike" spc="-1" dirty="0">
                <a:solidFill>
                  <a:srgbClr val="000000"/>
                </a:solidFill>
                <a:uFill>
                  <a:solidFill>
                    <a:srgbClr val="FFFFFF"/>
                  </a:solidFill>
                </a:uFill>
                <a:latin typeface="Calibri"/>
              </a:rPr>
              <a:t>Alles: Probieren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es in Scratch </a:t>
            </a:r>
            <a:r>
              <a:rPr lang="nl-NL" sz="1600" b="0" strike="noStrike" spc="-1" dirty="0" err="1">
                <a:solidFill>
                  <a:srgbClr val="000000"/>
                </a:solidFill>
                <a:uFill>
                  <a:solidFill>
                    <a:srgbClr val="FFFFFF"/>
                  </a:solidFill>
                </a:uFill>
                <a:latin typeface="Calibri"/>
              </a:rPr>
              <a:t>aus</a:t>
            </a:r>
            <a:endParaRPr lang="nl-NL" sz="1600" b="0" strike="noStrike" spc="-1" dirty="0">
              <a:solidFill>
                <a:srgbClr val="000000"/>
              </a:solidFill>
              <a:uFill>
                <a:solidFill>
                  <a:srgbClr val="FFFFFF"/>
                </a:solidFill>
              </a:uFill>
              <a:latin typeface="Calibri"/>
            </a:endParaRPr>
          </a:p>
          <a:p>
            <a:pPr marL="450850" lvl="1" indent="-236538">
              <a:lnSpc>
                <a:spcPct val="120000"/>
              </a:lnSpc>
              <a:spcBef>
                <a:spcPts val="300"/>
              </a:spcBef>
              <a:buClr>
                <a:srgbClr val="000000"/>
              </a:buClr>
              <a:buSzPct val="75000"/>
              <a:buFont typeface="Symbol" charset="2"/>
              <a:buChar char=""/>
            </a:pPr>
            <a:r>
              <a:rPr lang="nl-NL" sz="1600" b="0" strike="noStrike" spc="-1" dirty="0" err="1">
                <a:solidFill>
                  <a:srgbClr val="000000"/>
                </a:solidFill>
                <a:uFill>
                  <a:solidFill>
                    <a:srgbClr val="FFFFFF"/>
                  </a:solidFill>
                </a:uFill>
                <a:latin typeface="Calibri"/>
              </a:rPr>
              <a:t>Danach</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Wählen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Sie</a:t>
            </a:r>
            <a:r>
              <a:rPr lang="nl-NL" sz="1600" b="0" strike="noStrike" spc="-1" dirty="0">
                <a:solidFill>
                  <a:srgbClr val="000000"/>
                </a:solidFill>
                <a:uFill>
                  <a:solidFill>
                    <a:srgbClr val="FFFFFF"/>
                  </a:solidFill>
                </a:uFill>
                <a:latin typeface="Calibri"/>
              </a:rPr>
              <a:t> weitere </a:t>
            </a:r>
            <a:r>
              <a:rPr lang="nl-NL" sz="1600" b="0" strike="noStrike" spc="-1" dirty="0" err="1">
                <a:solidFill>
                  <a:srgbClr val="000000"/>
                </a:solidFill>
                <a:uFill>
                  <a:solidFill>
                    <a:srgbClr val="FFFFFF"/>
                  </a:solidFill>
                </a:uFill>
                <a:latin typeface="Calibri"/>
              </a:rPr>
              <a:t>Themen</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aus</a:t>
            </a:r>
            <a:r>
              <a:rPr lang="nl-NL" sz="1600" b="0" strike="noStrike" spc="-1" dirty="0">
                <a:solidFill>
                  <a:srgbClr val="000000"/>
                </a:solidFill>
                <a:uFill>
                  <a:solidFill>
                    <a:srgbClr val="FFFFFF"/>
                  </a:solidFill>
                </a:uFill>
                <a:latin typeface="Calibri"/>
              </a:rPr>
              <a:t> separaten </a:t>
            </a:r>
            <a:r>
              <a:rPr lang="nl-NL" sz="1600" b="0" strike="noStrike" spc="-1" dirty="0" err="1">
                <a:solidFill>
                  <a:srgbClr val="000000"/>
                </a:solidFill>
                <a:uFill>
                  <a:solidFill>
                    <a:srgbClr val="FFFFFF"/>
                  </a:solidFill>
                </a:uFill>
                <a:latin typeface="Calibri"/>
              </a:rPr>
              <a:t>Dateien</a:t>
            </a:r>
            <a:endParaRPr lang="nl-NL" sz="1600" b="0" strike="noStrike" spc="-1" dirty="0">
              <a:solidFill>
                <a:srgbClr val="000000"/>
              </a:solidFill>
              <a:uFill>
                <a:solidFill>
                  <a:srgbClr val="FFFFFF"/>
                </a:solidFill>
              </a:uFill>
              <a:latin typeface="Calibri"/>
            </a:endParaRPr>
          </a:p>
          <a:p>
            <a:pPr marL="803275" lvl="2" indent="-287338">
              <a:lnSpc>
                <a:spcPct val="120000"/>
              </a:lnSpc>
              <a:spcBef>
                <a:spcPts val="300"/>
              </a:spcBef>
              <a:buClr>
                <a:srgbClr val="000000"/>
              </a:buClr>
              <a:buSzPct val="45000"/>
              <a:buFont typeface="Wingdings" charset="2"/>
              <a:buChar char=""/>
            </a:pPr>
            <a:r>
              <a:rPr lang="nl-NL" sz="1600" b="0" strike="noStrike" spc="-1" dirty="0" err="1">
                <a:solidFill>
                  <a:srgbClr val="000000"/>
                </a:solidFill>
                <a:uFill>
                  <a:solidFill>
                    <a:srgbClr val="FFFFFF"/>
                  </a:solidFill>
                </a:uFill>
                <a:latin typeface="Calibri"/>
              </a:rPr>
              <a:t>Zwischenstufe</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Material</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nur</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auf</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Englisch</a:t>
            </a:r>
            <a:r>
              <a:rPr lang="nl-NL" sz="1600" b="0" strike="noStrike" spc="-1" dirty="0">
                <a:solidFill>
                  <a:srgbClr val="000000"/>
                </a:solidFill>
                <a:uFill>
                  <a:solidFill>
                    <a:srgbClr val="FFFFFF"/>
                  </a:solidFill>
                </a:uFill>
                <a:latin typeface="Calibri"/>
              </a:rPr>
              <a:t>)</a:t>
            </a:r>
          </a:p>
          <a:p>
            <a:pPr marL="803275" lvl="2" indent="-287338">
              <a:lnSpc>
                <a:spcPct val="120000"/>
              </a:lnSpc>
              <a:spcBef>
                <a:spcPts val="300"/>
              </a:spcBef>
              <a:buClr>
                <a:srgbClr val="000000"/>
              </a:buClr>
              <a:buSzPct val="45000"/>
              <a:buFont typeface="Wingdings" charset="2"/>
              <a:buChar char=""/>
            </a:pPr>
            <a:r>
              <a:rPr lang="nl-NL" sz="1600" b="0" strike="noStrike" spc="-1" dirty="0" err="1">
                <a:solidFill>
                  <a:srgbClr val="000000"/>
                </a:solidFill>
                <a:uFill>
                  <a:solidFill>
                    <a:srgbClr val="FFFFFF"/>
                  </a:solidFill>
                </a:uFill>
                <a:latin typeface="Calibri"/>
              </a:rPr>
              <a:t>Fortgeschrittenes</a:t>
            </a:r>
            <a:r>
              <a:rPr lang="nl-NL" sz="1600" b="0" strike="noStrike" spc="-1" dirty="0">
                <a:solidFill>
                  <a:srgbClr val="000000"/>
                </a:solidFill>
                <a:uFill>
                  <a:solidFill>
                    <a:srgbClr val="FFFFFF"/>
                  </a:solidFill>
                </a:uFill>
                <a:latin typeface="Calibri"/>
              </a:rPr>
              <a:t> Niveau (</a:t>
            </a:r>
            <a:r>
              <a:rPr lang="nl-NL" sz="1600" b="0" strike="noStrike" spc="-1" dirty="0" err="1">
                <a:solidFill>
                  <a:srgbClr val="000000"/>
                </a:solidFill>
                <a:uFill>
                  <a:solidFill>
                    <a:srgbClr val="FFFFFF"/>
                  </a:solidFill>
                </a:uFill>
                <a:latin typeface="Calibri"/>
              </a:rPr>
              <a:t>Material</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nur</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auf</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Englisch</a:t>
            </a:r>
            <a:r>
              <a:rPr lang="nl-NL" sz="1600" b="0" strike="noStrike" spc="-1" dirty="0">
                <a:solidFill>
                  <a:srgbClr val="000000"/>
                </a:solidFill>
                <a:uFill>
                  <a:solidFill>
                    <a:srgbClr val="FFFFFF"/>
                  </a:solidFill>
                </a:uFill>
                <a:latin typeface="Calibri"/>
              </a:rPr>
              <a:t>)</a:t>
            </a:r>
          </a:p>
          <a:p>
            <a:pPr marL="803275" lvl="2" indent="-287338">
              <a:lnSpc>
                <a:spcPct val="120000"/>
              </a:lnSpc>
              <a:spcBef>
                <a:spcPts val="300"/>
              </a:spcBef>
              <a:buClr>
                <a:srgbClr val="000000"/>
              </a:buClr>
              <a:buSzPct val="45000"/>
              <a:buFont typeface="Wingdings" charset="2"/>
              <a:buChar char=""/>
            </a:pPr>
            <a:r>
              <a:rPr lang="nl-NL" sz="1600" b="0" strike="noStrike" spc="-1" dirty="0" err="1">
                <a:solidFill>
                  <a:srgbClr val="000000"/>
                </a:solidFill>
                <a:uFill>
                  <a:solidFill>
                    <a:srgbClr val="FFFFFF"/>
                  </a:solidFill>
                </a:uFill>
                <a:latin typeface="Calibri"/>
              </a:rPr>
              <a:t>Expertenlevel</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Material</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nur</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auf</a:t>
            </a:r>
            <a:r>
              <a:rPr lang="nl-NL" sz="1600" b="0" strike="noStrike" spc="-1" dirty="0">
                <a:solidFill>
                  <a:srgbClr val="000000"/>
                </a:solidFill>
                <a:uFill>
                  <a:solidFill>
                    <a:srgbClr val="FFFFFF"/>
                  </a:solidFill>
                </a:uFill>
                <a:latin typeface="Calibri"/>
              </a:rPr>
              <a:t> </a:t>
            </a:r>
            <a:r>
              <a:rPr lang="nl-NL" sz="1600" b="0" strike="noStrike" spc="-1" dirty="0" err="1">
                <a:solidFill>
                  <a:srgbClr val="000000"/>
                </a:solidFill>
                <a:uFill>
                  <a:solidFill>
                    <a:srgbClr val="FFFFFF"/>
                  </a:solidFill>
                </a:uFill>
                <a:latin typeface="Calibri"/>
              </a:rPr>
              <a:t>Englisch</a:t>
            </a:r>
            <a:r>
              <a:rPr lang="nl-NL" sz="1600" b="0" strike="noStrike" spc="-1" dirty="0">
                <a:solidFill>
                  <a:srgbClr val="000000"/>
                </a:solidFill>
                <a:uFill>
                  <a:solidFill>
                    <a:srgbClr val="FFFFFF"/>
                  </a:solidFill>
                </a:uFill>
                <a:latin typeface="Calibri"/>
              </a:rPr>
              <a:t>)</a:t>
            </a:r>
          </a:p>
        </p:txBody>
      </p:sp>
      <p:sp>
        <p:nvSpPr>
          <p:cNvPr id="266" name="TextShape 4"/>
          <p:cNvSpPr txBox="1"/>
          <p:nvPr/>
        </p:nvSpPr>
        <p:spPr>
          <a:xfrm>
            <a:off x="8172360" y="4767120"/>
            <a:ext cx="514080" cy="273600"/>
          </a:xfrm>
          <a:prstGeom prst="rect">
            <a:avLst/>
          </a:prstGeom>
          <a:noFill/>
          <a:ln>
            <a:noFill/>
          </a:ln>
        </p:spPr>
        <p:txBody>
          <a:bodyPr anchor="ctr"/>
          <a:lstStyle/>
          <a:p>
            <a:pPr algn="r">
              <a:lnSpc>
                <a:spcPct val="100000"/>
              </a:lnSpc>
            </a:pPr>
            <a:fld id="{29DE433C-FCA1-4997-9D35-06334ADEEB14}" type="slidenum">
              <a:rPr lang="en-GB" sz="1200" b="0" strike="noStrike" spc="-1">
                <a:solidFill>
                  <a:srgbClr val="8B8B8B"/>
                </a:solidFill>
                <a:uFill>
                  <a:solidFill>
                    <a:srgbClr val="FFFFFF"/>
                  </a:solidFill>
                </a:uFill>
                <a:latin typeface="Calibri"/>
              </a:rPr>
              <a:pPr algn="r">
                <a:lnSpc>
                  <a:spcPct val="100000"/>
                </a:lnSpc>
              </a:pPr>
              <a:t>12</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lnSpc>
                <a:spcPct val="100000"/>
              </a:lnSpc>
            </a:pPr>
            <a:r>
              <a:rPr lang="nl-NL" spc="-1" dirty="0" smtClean="0">
                <a:solidFill>
                  <a:srgbClr val="FFFFFF"/>
                </a:solidFill>
                <a:uFill>
                  <a:solidFill>
                    <a:srgbClr val="FFFFFF"/>
                  </a:solidFill>
                </a:uFill>
              </a:rPr>
              <a:t>Teil 2: </a:t>
            </a:r>
            <a:r>
              <a:rPr lang="nl-NL" spc="-1" dirty="0" err="1" smtClean="0">
                <a:solidFill>
                  <a:srgbClr val="FFFFFF"/>
                </a:solidFill>
                <a:uFill>
                  <a:solidFill>
                    <a:srgbClr val="FFFFFF"/>
                  </a:solidFill>
                </a:uFill>
              </a:rPr>
              <a:t>Kennenlernen</a:t>
            </a:r>
            <a:r>
              <a:rPr lang="nl-NL" spc="-1" dirty="0" smtClean="0">
                <a:solidFill>
                  <a:srgbClr val="FFFFFF"/>
                </a:solidFill>
                <a:uFill>
                  <a:solidFill>
                    <a:srgbClr val="FFFFFF"/>
                  </a:solidFill>
                </a:uFill>
              </a:rPr>
              <a:t> der </a:t>
            </a:r>
            <a:r>
              <a:rPr lang="nl-NL" spc="-1" dirty="0" err="1" smtClean="0">
                <a:solidFill>
                  <a:srgbClr val="FFFFFF"/>
                </a:solidFill>
                <a:uFill>
                  <a:solidFill>
                    <a:srgbClr val="FFFFFF"/>
                  </a:solidFill>
                </a:uFill>
              </a:rPr>
              <a:t>Komponenten</a:t>
            </a:r>
            <a:endParaRPr lang="nl-NL" spc="-1" dirty="0">
              <a:solidFill>
                <a:srgbClr val="000000"/>
              </a:solidFill>
              <a:uFill>
                <a:solidFill>
                  <a:srgbClr val="FFFFFF"/>
                </a:solidFill>
              </a:u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a:t>
            </a:fld>
            <a:endParaRPr lang="nl-N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 name="Picture 3"/>
          <p:cNvPicPr/>
          <p:nvPr/>
        </p:nvPicPr>
        <p:blipFill>
          <a:blip r:embed="rId3" cstate="print"/>
          <a:stretch/>
        </p:blipFill>
        <p:spPr>
          <a:xfrm>
            <a:off x="4284000" y="972000"/>
            <a:ext cx="4821120" cy="3537360"/>
          </a:xfrm>
          <a:prstGeom prst="rect">
            <a:avLst/>
          </a:prstGeom>
          <a:ln>
            <a:noFill/>
          </a:ln>
        </p:spPr>
      </p:pic>
      <p:sp>
        <p:nvSpPr>
          <p:cNvPr id="270"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Steckbrett</a:t>
            </a:r>
          </a:p>
        </p:txBody>
      </p:sp>
      <p:sp>
        <p:nvSpPr>
          <p:cNvPr id="271" name="TextShape 2"/>
          <p:cNvSpPr txBox="1"/>
          <p:nvPr/>
        </p:nvSpPr>
        <p:spPr>
          <a:xfrm>
            <a:off x="457200" y="1200240"/>
            <a:ext cx="4150800" cy="2739240"/>
          </a:xfrm>
          <a:prstGeom prst="rect">
            <a:avLst/>
          </a:prstGeom>
          <a:noFill/>
          <a:ln>
            <a:noFill/>
          </a:ln>
        </p:spPr>
        <p:txBody>
          <a:bodyPr>
            <a:normAutofit/>
          </a:bodyPr>
          <a:lstStyle/>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Wird</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verwendet</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um</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schnell</a:t>
            </a:r>
            <a:r>
              <a:rPr lang="nl-NL" sz="1800" b="0" strike="noStrike" spc="-1" dirty="0">
                <a:solidFill>
                  <a:srgbClr val="000000"/>
                </a:solidFill>
                <a:uFill>
                  <a:solidFill>
                    <a:srgbClr val="FFFFFF"/>
                  </a:solidFill>
                </a:uFill>
                <a:latin typeface="Calibri"/>
              </a:rPr>
              <a:t> elektronische </a:t>
            </a:r>
            <a:r>
              <a:rPr lang="nl-NL" sz="1800" b="0" strike="noStrike" spc="-1" dirty="0" err="1">
                <a:solidFill>
                  <a:srgbClr val="000000"/>
                </a:solidFill>
                <a:uFill>
                  <a:solidFill>
                    <a:srgbClr val="FFFFFF"/>
                  </a:solidFill>
                </a:uFill>
                <a:latin typeface="Calibri"/>
              </a:rPr>
              <a:t>Schaltkreise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aufzubauen</a:t>
            </a:r>
            <a:endParaRPr lang="nl-NL" sz="1800" b="0" strike="noStrike" spc="-1" dirty="0">
              <a:solidFill>
                <a:srgbClr val="000000"/>
              </a:solidFill>
              <a:uFill>
                <a:solidFill>
                  <a:srgbClr val="FFFFFF"/>
                </a:solidFill>
              </a:uFill>
              <a:latin typeface="Calibri"/>
            </a:endParaRP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Beachten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die 2 </a:t>
            </a:r>
            <a:r>
              <a:rPr lang="nl-NL" sz="1800" b="0" strike="noStrike" spc="-1" dirty="0" err="1">
                <a:solidFill>
                  <a:srgbClr val="000000"/>
                </a:solidFill>
                <a:uFill>
                  <a:solidFill>
                    <a:srgbClr val="FFFFFF"/>
                  </a:solidFill>
                </a:uFill>
                <a:latin typeface="Calibri"/>
              </a:rPr>
              <a:t>Schienen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für</a:t>
            </a:r>
            <a:r>
              <a:rPr lang="nl-NL" sz="1800" b="0" strike="noStrike" spc="-1" dirty="0">
                <a:solidFill>
                  <a:srgbClr val="000000"/>
                </a:solidFill>
                <a:uFill>
                  <a:solidFill>
                    <a:srgbClr val="FFFFFF"/>
                  </a:solidFill>
                </a:uFill>
                <a:latin typeface="Calibri"/>
              </a:rPr>
              <a:t> + (VCC) </a:t>
            </a:r>
            <a:r>
              <a:rPr lang="nl-NL" sz="1800" b="0" strike="noStrike" spc="-1" dirty="0" err="1">
                <a:solidFill>
                  <a:srgbClr val="000000"/>
                </a:solidFill>
                <a:uFill>
                  <a:solidFill>
                    <a:srgbClr val="FFFFFF"/>
                  </a:solidFill>
                </a:uFill>
                <a:latin typeface="Calibri"/>
              </a:rPr>
              <a:t>und</a:t>
            </a:r>
            <a:r>
              <a:rPr lang="nl-NL" sz="1800" b="0" strike="noStrike" spc="-1" dirty="0">
                <a:solidFill>
                  <a:srgbClr val="000000"/>
                </a:solidFill>
                <a:uFill>
                  <a:solidFill>
                    <a:srgbClr val="FFFFFF"/>
                  </a:solidFill>
                </a:uFill>
                <a:latin typeface="Calibri"/>
              </a:rPr>
              <a:t> - (GND)</a:t>
            </a: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Beachten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bei </a:t>
            </a:r>
            <a:r>
              <a:rPr lang="nl-NL" sz="1800" b="0" strike="noStrike" spc="-1" dirty="0" err="1">
                <a:solidFill>
                  <a:srgbClr val="000000"/>
                </a:solidFill>
                <a:uFill>
                  <a:solidFill>
                    <a:srgbClr val="FFFFFF"/>
                  </a:solidFill>
                </a:uFill>
                <a:latin typeface="Calibri"/>
              </a:rPr>
              <a:t>jeder</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Spalte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vertikal</a:t>
            </a:r>
            <a:r>
              <a:rPr lang="nl-NL" sz="1800" b="0" strike="noStrike" spc="-1" dirty="0">
                <a:solidFill>
                  <a:srgbClr val="000000"/>
                </a:solidFill>
                <a:uFill>
                  <a:solidFill>
                    <a:srgbClr val="FFFFFF"/>
                  </a:solidFill>
                </a:uFill>
                <a:latin typeface="Calibri"/>
              </a:rPr>
              <a:t>) die 2 Balken </a:t>
            </a:r>
            <a:r>
              <a:rPr lang="nl-NL" sz="1800" b="0" strike="noStrike" spc="-1" dirty="0" err="1">
                <a:solidFill>
                  <a:srgbClr val="000000"/>
                </a:solidFill>
                <a:uFill>
                  <a:solidFill>
                    <a:srgbClr val="FFFFFF"/>
                  </a:solidFill>
                </a:uFill>
                <a:latin typeface="Calibri"/>
              </a:rPr>
              <a:t>mit</a:t>
            </a:r>
            <a:r>
              <a:rPr lang="nl-NL" sz="1800" b="0" strike="noStrike" spc="-1" dirty="0">
                <a:solidFill>
                  <a:srgbClr val="000000"/>
                </a:solidFill>
                <a:uFill>
                  <a:solidFill>
                    <a:srgbClr val="FFFFFF"/>
                  </a:solidFill>
                </a:uFill>
                <a:latin typeface="Calibri"/>
              </a:rPr>
              <a:t> je 5 </a:t>
            </a:r>
            <a:r>
              <a:rPr lang="nl-NL" sz="1800" b="0" strike="noStrike" spc="-1" dirty="0" err="1">
                <a:solidFill>
                  <a:srgbClr val="000000"/>
                </a:solidFill>
                <a:uFill>
                  <a:solidFill>
                    <a:srgbClr val="FFFFFF"/>
                  </a:solidFill>
                </a:uFill>
                <a:latin typeface="Calibri"/>
              </a:rPr>
              <a:t>miteinander</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verbundenen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Löchern</a:t>
            </a:r>
            <a:r>
              <a:rPr lang="nl-NL" sz="1800" b="0" strike="noStrike" spc="-1" dirty="0">
                <a:solidFill>
                  <a:srgbClr val="000000"/>
                </a:solidFill>
                <a:uFill>
                  <a:solidFill>
                    <a:srgbClr val="FFFFFF"/>
                  </a:solidFill>
                </a:uFill>
                <a:latin typeface="Calibri"/>
              </a:rPr>
              <a:t>.</a:t>
            </a:r>
          </a:p>
        </p:txBody>
      </p:sp>
      <p:pic>
        <p:nvPicPr>
          <p:cNvPr id="272" name="Picture 4"/>
          <p:cNvPicPr/>
          <p:nvPr/>
        </p:nvPicPr>
        <p:blipFill>
          <a:blip r:embed="rId4" cstate="print"/>
          <a:srcRect l="8398" t="23492" r="9383" b="21225"/>
          <a:stretch/>
        </p:blipFill>
        <p:spPr>
          <a:xfrm rot="10800000">
            <a:off x="2123728" y="3291830"/>
            <a:ext cx="2492640" cy="1676160"/>
          </a:xfrm>
          <a:prstGeom prst="rect">
            <a:avLst/>
          </a:prstGeom>
          <a:ln>
            <a:noFill/>
          </a:ln>
        </p:spPr>
      </p:pic>
      <p:sp>
        <p:nvSpPr>
          <p:cNvPr id="273" name="TextShape 3"/>
          <p:cNvSpPr txBox="1"/>
          <p:nvPr/>
        </p:nvSpPr>
        <p:spPr>
          <a:xfrm>
            <a:off x="8172360" y="4767120"/>
            <a:ext cx="514080" cy="273600"/>
          </a:xfrm>
          <a:prstGeom prst="rect">
            <a:avLst/>
          </a:prstGeom>
          <a:noFill/>
          <a:ln>
            <a:noFill/>
          </a:ln>
        </p:spPr>
        <p:txBody>
          <a:bodyPr anchor="ctr"/>
          <a:lstStyle/>
          <a:p>
            <a:pPr algn="r">
              <a:lnSpc>
                <a:spcPct val="100000"/>
              </a:lnSpc>
            </a:pPr>
            <a:fld id="{33351FAE-1F04-4248-AD15-726ABC0B046A}" type="slidenum">
              <a:rPr lang="en-GB" sz="1200" b="0" strike="noStrike" spc="-1">
                <a:solidFill>
                  <a:srgbClr val="8B8B8B"/>
                </a:solidFill>
                <a:uFill>
                  <a:solidFill>
                    <a:srgbClr val="FFFFFF"/>
                  </a:solidFill>
                </a:uFill>
                <a:latin typeface="Calibri"/>
              </a:rPr>
              <a:pPr algn="r">
                <a:lnSpc>
                  <a:spcPct val="100000"/>
                </a:lnSpc>
              </a:pPr>
              <a:t>14</a:t>
            </a:fld>
            <a:endParaRPr lang="en-GB" sz="1200" b="0" strike="noStrike" spc="-1">
              <a:solidFill>
                <a:srgbClr val="000000"/>
              </a:solidFill>
              <a:uFill>
                <a:solidFill>
                  <a:srgbClr val="FFFFFF"/>
                </a:solidFill>
              </a:uFill>
              <a:latin typeface="Times New Roman"/>
            </a:endParaRPr>
          </a:p>
        </p:txBody>
      </p:sp>
      <p:sp>
        <p:nvSpPr>
          <p:cNvPr id="274" name="TextShape 4"/>
          <p:cNvSpPr txBox="1"/>
          <p:nvPr/>
        </p:nvSpPr>
        <p:spPr>
          <a:xfrm>
            <a:off x="8313120" y="2592000"/>
            <a:ext cx="792000" cy="318960"/>
          </a:xfrm>
          <a:prstGeom prst="rect">
            <a:avLst/>
          </a:prstGeom>
          <a:solidFill>
            <a:srgbClr val="FFFFFF"/>
          </a:solidFill>
          <a:ln>
            <a:noFill/>
          </a:ln>
        </p:spPr>
        <p:txBody>
          <a:bodyPr lIns="90000" tIns="45000" rIns="90000" bIns="45000"/>
          <a:lstStyle/>
          <a:p>
            <a:r>
              <a:rPr lang="en-GB" sz="1800" b="0" strike="noStrike" spc="-1" dirty="0" err="1">
                <a:solidFill>
                  <a:schemeClr val="tx2">
                    <a:lumMod val="75000"/>
                  </a:schemeClr>
                </a:solidFill>
                <a:uFill>
                  <a:solidFill>
                    <a:srgbClr val="FFFFFF"/>
                  </a:solidFill>
                </a:uFill>
                <a:latin typeface="Calibri"/>
              </a:rPr>
              <a:t>Spalte</a:t>
            </a:r>
            <a:endParaRPr lang="en-GB" sz="1800" b="0" strike="noStrike" spc="-1" dirty="0">
              <a:solidFill>
                <a:schemeClr val="tx2">
                  <a:lumMod val="75000"/>
                </a:schemeClr>
              </a:solidFill>
              <a:uFill>
                <a:solidFill>
                  <a:srgbClr val="FFFFFF"/>
                </a:solidFill>
              </a:uFill>
              <a:latin typeface="Arial"/>
            </a:endParaRPr>
          </a:p>
        </p:txBody>
      </p:sp>
      <p:sp>
        <p:nvSpPr>
          <p:cNvPr id="275" name="TextShape 5"/>
          <p:cNvSpPr txBox="1"/>
          <p:nvPr/>
        </p:nvSpPr>
        <p:spPr>
          <a:xfrm>
            <a:off x="7776000" y="4217040"/>
            <a:ext cx="1080000" cy="547560"/>
          </a:xfrm>
          <a:prstGeom prst="rect">
            <a:avLst/>
          </a:prstGeom>
          <a:solidFill>
            <a:srgbClr val="FFFFFF"/>
          </a:solidFill>
          <a:ln>
            <a:noFill/>
          </a:ln>
        </p:spPr>
        <p:txBody>
          <a:bodyPr lIns="90000" tIns="45000" rIns="90000" bIns="45000"/>
          <a:lstStyle/>
          <a:p>
            <a:r>
              <a:rPr lang="en-GB" sz="1800" b="0" strike="noStrike" spc="-1">
                <a:solidFill>
                  <a:srgbClr val="FF3333"/>
                </a:solidFill>
                <a:uFill>
                  <a:solidFill>
                    <a:srgbClr val="FFFFFF"/>
                  </a:solidFill>
                </a:uFill>
                <a:latin typeface="Calibri"/>
              </a:rPr>
              <a:t>Schienen</a:t>
            </a:r>
            <a:endParaRPr lang="en-GB" sz="1800" b="0" strike="noStrike" spc="-1">
              <a:solidFill>
                <a:srgbClr val="000000"/>
              </a:solidFill>
              <a:uFill>
                <a:solidFill>
                  <a:srgbClr val="FFFFFF"/>
                </a:solidFill>
              </a:u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CustomShape 1"/>
          <p:cNvSpPr/>
          <p:nvPr/>
        </p:nvSpPr>
        <p:spPr>
          <a:xfrm>
            <a:off x="5796000" y="1059480"/>
            <a:ext cx="21600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9V Stromansluß</a:t>
            </a:r>
            <a:endParaRPr lang="en-GB" sz="1800" b="0" strike="noStrike" spc="-1">
              <a:solidFill>
                <a:srgbClr val="000000"/>
              </a:solidFill>
              <a:uFill>
                <a:solidFill>
                  <a:srgbClr val="FFFFFF"/>
                </a:solidFill>
              </a:uFill>
              <a:latin typeface="Arial"/>
            </a:endParaRPr>
          </a:p>
        </p:txBody>
      </p:sp>
      <p:sp>
        <p:nvSpPr>
          <p:cNvPr id="277" name="TextShape 2"/>
          <p:cNvSpPr txBox="1"/>
          <p:nvPr/>
        </p:nvSpPr>
        <p:spPr>
          <a:xfrm>
            <a:off x="457200" y="0"/>
            <a:ext cx="8229240" cy="1131120"/>
          </a:xfrm>
          <a:prstGeom prst="rect">
            <a:avLst/>
          </a:prstGeom>
          <a:noFill/>
          <a:ln>
            <a:noFill/>
          </a:ln>
        </p:spPr>
        <p:txBody>
          <a:bodyPr anchor="ctr">
            <a:normAutofit fontScale="92500" lnSpcReduction="20000"/>
          </a:bodyPr>
          <a:lstStyle/>
          <a:p>
            <a:pPr>
              <a:lnSpc>
                <a:spcPct val="100000"/>
              </a:lnSpc>
            </a:pPr>
            <a:r>
              <a:rPr lang="nl-NL" sz="4400" b="0" strike="noStrike" spc="-1">
                <a:solidFill>
                  <a:srgbClr val="000000"/>
                </a:solidFill>
                <a:uFill>
                  <a:solidFill>
                    <a:srgbClr val="FFFFFF"/>
                  </a:solidFill>
                </a:uFill>
                <a:latin typeface="Calibri"/>
              </a:rPr>
              <a:t>Mit Blick auf die Arduino Nano Adapterplatine</a:t>
            </a:r>
          </a:p>
        </p:txBody>
      </p:sp>
      <p:pic>
        <p:nvPicPr>
          <p:cNvPr id="278" name="Picture 2"/>
          <p:cNvPicPr/>
          <p:nvPr/>
        </p:nvPicPr>
        <p:blipFill>
          <a:blip r:embed="rId3" cstate="print"/>
          <a:stretch/>
        </p:blipFill>
        <p:spPr>
          <a:xfrm rot="10800000">
            <a:off x="2123728" y="1707654"/>
            <a:ext cx="3183120" cy="2796840"/>
          </a:xfrm>
          <a:prstGeom prst="rect">
            <a:avLst/>
          </a:prstGeom>
          <a:ln>
            <a:noFill/>
          </a:ln>
        </p:spPr>
      </p:pic>
      <p:pic>
        <p:nvPicPr>
          <p:cNvPr id="279" name="Picture 2"/>
          <p:cNvPicPr/>
          <p:nvPr/>
        </p:nvPicPr>
        <p:blipFill>
          <a:blip r:embed="rId4" cstate="print"/>
          <a:stretch/>
        </p:blipFill>
        <p:spPr>
          <a:xfrm rot="10800000">
            <a:off x="5868144" y="2425694"/>
            <a:ext cx="2520000" cy="1082160"/>
          </a:xfrm>
          <a:prstGeom prst="rect">
            <a:avLst/>
          </a:prstGeom>
          <a:ln w="9360">
            <a:noFill/>
          </a:ln>
        </p:spPr>
      </p:pic>
      <p:sp>
        <p:nvSpPr>
          <p:cNvPr id="280" name="CustomShape 3"/>
          <p:cNvSpPr/>
          <p:nvPr/>
        </p:nvSpPr>
        <p:spPr>
          <a:xfrm>
            <a:off x="6372360" y="1563480"/>
            <a:ext cx="2160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Arduino Nano mit 328P Prozessor</a:t>
            </a:r>
            <a:endParaRPr lang="en-GB" sz="1800" b="0" strike="noStrike" spc="-1">
              <a:solidFill>
                <a:srgbClr val="000000"/>
              </a:solidFill>
              <a:uFill>
                <a:solidFill>
                  <a:srgbClr val="FFFFFF"/>
                </a:solidFill>
              </a:uFill>
              <a:latin typeface="Arial"/>
            </a:endParaRPr>
          </a:p>
        </p:txBody>
      </p:sp>
      <p:sp>
        <p:nvSpPr>
          <p:cNvPr id="281" name="CustomShape 4"/>
          <p:cNvSpPr/>
          <p:nvPr/>
        </p:nvSpPr>
        <p:spPr>
          <a:xfrm>
            <a:off x="6516360" y="3795840"/>
            <a:ext cx="21600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GB" sz="1800" b="0" strike="noStrike" spc="-1">
                <a:solidFill>
                  <a:srgbClr val="000000"/>
                </a:solidFill>
                <a:uFill>
                  <a:solidFill>
                    <a:srgbClr val="FFFFFF"/>
                  </a:solidFill>
                </a:uFill>
                <a:latin typeface="Calibri"/>
              </a:rPr>
              <a:t>Micro USB Port</a:t>
            </a:r>
            <a:endParaRPr lang="en-GB" sz="1800" b="0" strike="noStrike" spc="-1">
              <a:solidFill>
                <a:srgbClr val="000000"/>
              </a:solidFill>
              <a:uFill>
                <a:solidFill>
                  <a:srgbClr val="FFFFFF"/>
                </a:solidFill>
              </a:uFill>
              <a:latin typeface="Arial"/>
            </a:endParaRPr>
          </a:p>
        </p:txBody>
      </p:sp>
      <p:sp>
        <p:nvSpPr>
          <p:cNvPr id="282" name="CustomShape 5"/>
          <p:cNvSpPr/>
          <p:nvPr/>
        </p:nvSpPr>
        <p:spPr>
          <a:xfrm>
            <a:off x="0" y="1131480"/>
            <a:ext cx="2411280" cy="179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a:solidFill>
                  <a:srgbClr val="000000"/>
                </a:solidFill>
                <a:uFill>
                  <a:solidFill>
                    <a:srgbClr val="FFFFFF"/>
                  </a:solidFill>
                </a:uFill>
                <a:latin typeface="Calibri"/>
              </a:rPr>
              <a:t>Pro GPIO Signal 3 Steckerleisten:</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0000"/>
                </a:solidFill>
                <a:uFill>
                  <a:solidFill>
                    <a:srgbClr val="FFFFFF"/>
                  </a:solidFill>
                </a:uFill>
                <a:latin typeface="Calibri"/>
              </a:rPr>
              <a:t>S (blau = Signal)</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0000"/>
                </a:solidFill>
                <a:uFill>
                  <a:solidFill>
                    <a:srgbClr val="FFFFFF"/>
                  </a:solidFill>
                </a:uFill>
                <a:latin typeface="Calibri"/>
              </a:rPr>
              <a:t>V (rot = VCC = +)</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0000"/>
                </a:solidFill>
                <a:uFill>
                  <a:solidFill>
                    <a:srgbClr val="FFFFFF"/>
                  </a:solidFill>
                </a:uFill>
                <a:latin typeface="Calibri"/>
              </a:rPr>
              <a:t>G (schwarz = GND = -)</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0000"/>
                </a:solidFill>
                <a:uFill>
                  <a:solidFill>
                    <a:srgbClr val="FFFFFF"/>
                  </a:solidFill>
                </a:uFill>
                <a:latin typeface="Calibri"/>
              </a:rPr>
              <a:t>(Sehr praktisch für z.B.</a:t>
            </a:r>
            <a:endParaRPr lang="en-GB" sz="1600" b="0" strike="noStrike" spc="-1">
              <a:solidFill>
                <a:srgbClr val="000000"/>
              </a:solidFill>
              <a:uFill>
                <a:solidFill>
                  <a:srgbClr val="FFFFFF"/>
                </a:solidFill>
              </a:uFill>
              <a:latin typeface="Arial"/>
            </a:endParaRPr>
          </a:p>
          <a:p>
            <a:pPr>
              <a:lnSpc>
                <a:spcPct val="100000"/>
              </a:lnSpc>
            </a:pPr>
            <a:r>
              <a:rPr lang="en-GB" sz="1600" b="0" strike="noStrike" spc="-1">
                <a:solidFill>
                  <a:srgbClr val="000000"/>
                </a:solidFill>
                <a:uFill>
                  <a:solidFill>
                    <a:srgbClr val="FFFFFF"/>
                  </a:solidFill>
                </a:uFill>
                <a:latin typeface="Calibri"/>
              </a:rPr>
              <a:t>Servos anschließen)</a:t>
            </a:r>
            <a:endParaRPr lang="en-GB" sz="1600" b="0" strike="noStrike" spc="-1">
              <a:solidFill>
                <a:srgbClr val="000000"/>
              </a:solidFill>
              <a:uFill>
                <a:solidFill>
                  <a:srgbClr val="FFFFFF"/>
                </a:solidFill>
              </a:uFill>
              <a:latin typeface="Arial"/>
            </a:endParaRPr>
          </a:p>
        </p:txBody>
      </p:sp>
      <p:sp>
        <p:nvSpPr>
          <p:cNvPr id="283" name="CustomShape 6"/>
          <p:cNvSpPr/>
          <p:nvPr/>
        </p:nvSpPr>
        <p:spPr>
          <a:xfrm>
            <a:off x="1728000" y="2016000"/>
            <a:ext cx="719640" cy="2876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4" name="CustomShape 7"/>
          <p:cNvSpPr/>
          <p:nvPr/>
        </p:nvSpPr>
        <p:spPr>
          <a:xfrm>
            <a:off x="1944000" y="2304000"/>
            <a:ext cx="503640" cy="1436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5" name="CustomShape 8"/>
          <p:cNvSpPr/>
          <p:nvPr/>
        </p:nvSpPr>
        <p:spPr>
          <a:xfrm>
            <a:off x="1512000" y="1773000"/>
            <a:ext cx="936000" cy="3596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6" name="CustomShape 9"/>
          <p:cNvSpPr/>
          <p:nvPr/>
        </p:nvSpPr>
        <p:spPr>
          <a:xfrm flipH="1">
            <a:off x="5256000" y="1244160"/>
            <a:ext cx="533520" cy="9158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7" name="CustomShape 10"/>
          <p:cNvSpPr/>
          <p:nvPr/>
        </p:nvSpPr>
        <p:spPr>
          <a:xfrm>
            <a:off x="7236360" y="2139840"/>
            <a:ext cx="360" cy="2876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8" name="CustomShape 11"/>
          <p:cNvSpPr/>
          <p:nvPr/>
        </p:nvSpPr>
        <p:spPr>
          <a:xfrm flipV="1">
            <a:off x="8244360" y="3179160"/>
            <a:ext cx="360" cy="68832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89" name="CustomShape 12"/>
          <p:cNvSpPr/>
          <p:nvPr/>
        </p:nvSpPr>
        <p:spPr>
          <a:xfrm>
            <a:off x="2411640" y="4659840"/>
            <a:ext cx="21600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a:solidFill>
                  <a:srgbClr val="000000"/>
                </a:solidFill>
                <a:uFill>
                  <a:solidFill>
                    <a:srgbClr val="FFFFFF"/>
                  </a:solidFill>
                </a:uFill>
                <a:latin typeface="Calibri"/>
              </a:rPr>
              <a:t>Digital Porten</a:t>
            </a:r>
            <a:endParaRPr lang="en-GB" sz="1800" b="0" strike="noStrike" spc="-1">
              <a:solidFill>
                <a:srgbClr val="000000"/>
              </a:solidFill>
              <a:uFill>
                <a:solidFill>
                  <a:srgbClr val="FFFFFF"/>
                </a:solidFill>
              </a:uFill>
              <a:latin typeface="Arial"/>
            </a:endParaRPr>
          </a:p>
        </p:txBody>
      </p:sp>
      <p:sp>
        <p:nvSpPr>
          <p:cNvPr id="290" name="CustomShape 13"/>
          <p:cNvSpPr/>
          <p:nvPr/>
        </p:nvSpPr>
        <p:spPr>
          <a:xfrm rot="5400000">
            <a:off x="3240000" y="3384000"/>
            <a:ext cx="287640" cy="2304000"/>
          </a:xfrm>
          <a:prstGeom prst="rightBrace">
            <a:avLst>
              <a:gd name="adj1" fmla="val 8333"/>
              <a:gd name="adj2" fmla="val 50000"/>
            </a:avLst>
          </a:prstGeom>
          <a:noFill/>
          <a:ln w="50760">
            <a:solidFill>
              <a:srgbClr val="00CC66"/>
            </a:solidFill>
            <a:roun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91" name="CustomShape 14"/>
          <p:cNvSpPr/>
          <p:nvPr/>
        </p:nvSpPr>
        <p:spPr>
          <a:xfrm rot="16200000">
            <a:off x="2789640" y="1071360"/>
            <a:ext cx="287640" cy="1115280"/>
          </a:xfrm>
          <a:prstGeom prst="rightBrace">
            <a:avLst>
              <a:gd name="adj1" fmla="val 8333"/>
              <a:gd name="adj2" fmla="val 50000"/>
            </a:avLst>
          </a:prstGeom>
          <a:noFill/>
          <a:ln w="50760">
            <a:solidFill>
              <a:srgbClr val="00CC66"/>
            </a:solidFill>
            <a:roun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92" name="CustomShape 15"/>
          <p:cNvSpPr/>
          <p:nvPr/>
        </p:nvSpPr>
        <p:spPr>
          <a:xfrm>
            <a:off x="1835696" y="987574"/>
            <a:ext cx="3312000" cy="56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dirty="0" err="1">
                <a:solidFill>
                  <a:srgbClr val="000000"/>
                </a:solidFill>
                <a:uFill>
                  <a:solidFill>
                    <a:srgbClr val="FFFFFF"/>
                  </a:solidFill>
                </a:uFill>
                <a:latin typeface="Calibri"/>
              </a:rPr>
              <a:t>Analoge</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Porten</a:t>
            </a:r>
            <a:r>
              <a:rPr lang="en-GB" sz="1800" b="0" strike="noStrike" spc="-1" dirty="0">
                <a:solidFill>
                  <a:srgbClr val="000000"/>
                </a:solidFill>
                <a:uFill>
                  <a:solidFill>
                    <a:srgbClr val="FFFFFF"/>
                  </a:solidFill>
                </a:uFill>
                <a:latin typeface="Calibri"/>
              </a:rPr>
              <a:t> </a:t>
            </a:r>
            <a:r>
              <a:rPr lang="en-GB" sz="1300" b="0" strike="noStrike" spc="-1" dirty="0">
                <a:solidFill>
                  <a:srgbClr val="000000"/>
                </a:solidFill>
                <a:uFill>
                  <a:solidFill>
                    <a:srgbClr val="FFFFFF"/>
                  </a:solidFill>
                </a:uFill>
                <a:latin typeface="Calibri"/>
              </a:rPr>
              <a:t>(die </a:t>
            </a:r>
            <a:r>
              <a:rPr lang="en-GB" sz="1300" b="0" strike="noStrike" spc="-1" dirty="0" err="1">
                <a:solidFill>
                  <a:srgbClr val="000000"/>
                </a:solidFill>
                <a:uFill>
                  <a:solidFill>
                    <a:srgbClr val="FFFFFF"/>
                  </a:solidFill>
                </a:uFill>
                <a:latin typeface="Calibri"/>
              </a:rPr>
              <a:t>meisten</a:t>
            </a:r>
            <a:r>
              <a:rPr lang="en-GB" sz="1300" b="0" strike="noStrike" spc="-1" dirty="0">
                <a:solidFill>
                  <a:srgbClr val="000000"/>
                </a:solidFill>
                <a:uFill>
                  <a:solidFill>
                    <a:srgbClr val="FFFFFF"/>
                  </a:solidFill>
                </a:uFill>
                <a:latin typeface="Calibri"/>
              </a:rPr>
              <a:t> </a:t>
            </a:r>
            <a:r>
              <a:rPr lang="en-GB" sz="1300" b="0" strike="noStrike" spc="-1" dirty="0" err="1">
                <a:solidFill>
                  <a:srgbClr val="000000"/>
                </a:solidFill>
                <a:uFill>
                  <a:solidFill>
                    <a:srgbClr val="FFFFFF"/>
                  </a:solidFill>
                </a:uFill>
                <a:latin typeface="Calibri"/>
              </a:rPr>
              <a:t>können</a:t>
            </a:r>
            <a:r>
              <a:rPr lang="en-GB" sz="1300" b="0" strike="noStrike" spc="-1" dirty="0">
                <a:solidFill>
                  <a:srgbClr val="000000"/>
                </a:solidFill>
                <a:uFill>
                  <a:solidFill>
                    <a:srgbClr val="FFFFFF"/>
                  </a:solidFill>
                </a:uFill>
                <a:latin typeface="Calibri"/>
              </a:rPr>
              <a:t> </a:t>
            </a:r>
            <a:r>
              <a:rPr lang="en-GB" sz="1300" b="0" strike="noStrike" spc="-1" dirty="0" err="1">
                <a:solidFill>
                  <a:srgbClr val="000000"/>
                </a:solidFill>
                <a:uFill>
                  <a:solidFill>
                    <a:srgbClr val="FFFFFF"/>
                  </a:solidFill>
                </a:uFill>
                <a:latin typeface="Calibri"/>
              </a:rPr>
              <a:t>auch</a:t>
            </a:r>
            <a:r>
              <a:rPr lang="en-GB" sz="1300" b="0" strike="noStrike" spc="-1" dirty="0">
                <a:solidFill>
                  <a:srgbClr val="000000"/>
                </a:solidFill>
                <a:uFill>
                  <a:solidFill>
                    <a:srgbClr val="FFFFFF"/>
                  </a:solidFill>
                </a:uFill>
                <a:latin typeface="Calibri"/>
              </a:rPr>
              <a:t> </a:t>
            </a:r>
            <a:r>
              <a:rPr lang="en-GB" sz="1300" b="0" strike="noStrike" spc="-1" dirty="0" err="1">
                <a:solidFill>
                  <a:srgbClr val="000000"/>
                </a:solidFill>
                <a:uFill>
                  <a:solidFill>
                    <a:srgbClr val="FFFFFF"/>
                  </a:solidFill>
                </a:uFill>
                <a:latin typeface="Calibri"/>
              </a:rPr>
              <a:t>als</a:t>
            </a:r>
            <a:r>
              <a:rPr lang="en-GB" sz="1300" b="0" strike="noStrike" spc="-1" dirty="0">
                <a:solidFill>
                  <a:srgbClr val="000000"/>
                </a:solidFill>
                <a:uFill>
                  <a:solidFill>
                    <a:srgbClr val="FFFFFF"/>
                  </a:solidFill>
                </a:uFill>
                <a:latin typeface="Calibri"/>
              </a:rPr>
              <a:t> </a:t>
            </a:r>
            <a:r>
              <a:rPr lang="en-GB" sz="1300" b="0" strike="noStrike" spc="-1" dirty="0" err="1">
                <a:solidFill>
                  <a:srgbClr val="000000"/>
                </a:solidFill>
                <a:uFill>
                  <a:solidFill>
                    <a:srgbClr val="FFFFFF"/>
                  </a:solidFill>
                </a:uFill>
                <a:latin typeface="Calibri"/>
              </a:rPr>
              <a:t>digitale</a:t>
            </a:r>
            <a:r>
              <a:rPr lang="en-GB" sz="1300" b="0" strike="noStrike" spc="-1" dirty="0">
                <a:solidFill>
                  <a:srgbClr val="000000"/>
                </a:solidFill>
                <a:uFill>
                  <a:solidFill>
                    <a:srgbClr val="FFFFFF"/>
                  </a:solidFill>
                </a:uFill>
                <a:latin typeface="Calibri"/>
              </a:rPr>
              <a:t> </a:t>
            </a:r>
            <a:r>
              <a:rPr lang="en-GB" sz="1300" b="0" strike="noStrike" spc="-1" dirty="0" err="1">
                <a:solidFill>
                  <a:srgbClr val="000000"/>
                </a:solidFill>
                <a:uFill>
                  <a:solidFill>
                    <a:srgbClr val="FFFFFF"/>
                  </a:solidFill>
                </a:uFill>
                <a:latin typeface="Calibri"/>
              </a:rPr>
              <a:t>Porten</a:t>
            </a:r>
            <a:r>
              <a:rPr lang="en-GB" sz="1300" b="0" strike="noStrike" spc="-1" dirty="0">
                <a:solidFill>
                  <a:srgbClr val="000000"/>
                </a:solidFill>
                <a:uFill>
                  <a:solidFill>
                    <a:srgbClr val="FFFFFF"/>
                  </a:solidFill>
                </a:uFill>
                <a:latin typeface="Calibri"/>
              </a:rPr>
              <a:t> </a:t>
            </a:r>
            <a:r>
              <a:rPr lang="en-GB" sz="1300" b="0" strike="noStrike" spc="-1" dirty="0" err="1">
                <a:solidFill>
                  <a:srgbClr val="000000"/>
                </a:solidFill>
                <a:uFill>
                  <a:solidFill>
                    <a:srgbClr val="FFFFFF"/>
                  </a:solidFill>
                </a:uFill>
                <a:latin typeface="Calibri"/>
              </a:rPr>
              <a:t>verwendet</a:t>
            </a:r>
            <a:r>
              <a:rPr lang="en-GB" sz="1300" b="0" strike="noStrike" spc="-1" dirty="0">
                <a:solidFill>
                  <a:srgbClr val="000000"/>
                </a:solidFill>
                <a:uFill>
                  <a:solidFill>
                    <a:srgbClr val="FFFFFF"/>
                  </a:solidFill>
                </a:uFill>
                <a:latin typeface="Calibri"/>
              </a:rPr>
              <a:t> </a:t>
            </a:r>
            <a:r>
              <a:rPr lang="en-GB" sz="1300" b="0" strike="noStrike" spc="-1" dirty="0" err="1">
                <a:solidFill>
                  <a:srgbClr val="000000"/>
                </a:solidFill>
                <a:uFill>
                  <a:solidFill>
                    <a:srgbClr val="FFFFFF"/>
                  </a:solidFill>
                </a:uFill>
                <a:latin typeface="Calibri"/>
              </a:rPr>
              <a:t>werden</a:t>
            </a:r>
            <a:r>
              <a:rPr lang="en-GB" sz="1300" b="0" strike="noStrike" spc="-1" dirty="0">
                <a:solidFill>
                  <a:srgbClr val="000000"/>
                </a:solidFill>
                <a:uFill>
                  <a:solidFill>
                    <a:srgbClr val="FFFFFF"/>
                  </a:solidFill>
                </a:uFill>
                <a:latin typeface="Calibri"/>
              </a:rPr>
              <a:t>)</a:t>
            </a:r>
            <a:endParaRPr lang="en-GB" sz="1300" b="0" strike="noStrike" spc="-1" dirty="0">
              <a:solidFill>
                <a:srgbClr val="000000"/>
              </a:solidFill>
              <a:uFill>
                <a:solidFill>
                  <a:srgbClr val="FFFFFF"/>
                </a:solidFill>
              </a:uFill>
              <a:latin typeface="Arial"/>
            </a:endParaRPr>
          </a:p>
        </p:txBody>
      </p:sp>
      <p:sp>
        <p:nvSpPr>
          <p:cNvPr id="293" name="CustomShape 16"/>
          <p:cNvSpPr/>
          <p:nvPr/>
        </p:nvSpPr>
        <p:spPr>
          <a:xfrm>
            <a:off x="6804360" y="4227840"/>
            <a:ext cx="1439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Reset Taster</a:t>
            </a:r>
            <a:endParaRPr lang="en-GB" sz="1800" b="0" strike="noStrike" spc="-1">
              <a:solidFill>
                <a:srgbClr val="000000"/>
              </a:solidFill>
              <a:uFill>
                <a:solidFill>
                  <a:srgbClr val="FFFFFF"/>
                </a:solidFill>
              </a:uFill>
              <a:latin typeface="Arial"/>
            </a:endParaRPr>
          </a:p>
        </p:txBody>
      </p:sp>
      <p:sp>
        <p:nvSpPr>
          <p:cNvPr id="294" name="CustomShape 17"/>
          <p:cNvSpPr/>
          <p:nvPr/>
        </p:nvSpPr>
        <p:spPr>
          <a:xfrm flipV="1">
            <a:off x="6876360" y="3140640"/>
            <a:ext cx="360" cy="115164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95" name="CustomShape 18"/>
          <p:cNvSpPr/>
          <p:nvPr/>
        </p:nvSpPr>
        <p:spPr>
          <a:xfrm>
            <a:off x="5796000" y="699480"/>
            <a:ext cx="1439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Reset Taster</a:t>
            </a:r>
            <a:endParaRPr lang="en-GB" sz="1800" b="0" strike="noStrike" spc="-1">
              <a:solidFill>
                <a:srgbClr val="000000"/>
              </a:solidFill>
              <a:uFill>
                <a:solidFill>
                  <a:srgbClr val="FFFFFF"/>
                </a:solidFill>
              </a:uFill>
              <a:latin typeface="Arial"/>
            </a:endParaRPr>
          </a:p>
        </p:txBody>
      </p:sp>
      <p:sp>
        <p:nvSpPr>
          <p:cNvPr id="296" name="CustomShape 19"/>
          <p:cNvSpPr/>
          <p:nvPr/>
        </p:nvSpPr>
        <p:spPr>
          <a:xfrm flipH="1">
            <a:off x="4492800" y="936000"/>
            <a:ext cx="1338120" cy="842760"/>
          </a:xfrm>
          <a:custGeom>
            <a:avLst/>
            <a:gdLst/>
            <a:ahLst/>
            <a:cxnLst/>
            <a:rect l="l" t="t" r="r" b="b"/>
            <a:pathLst>
              <a:path w="21600" h="21600">
                <a:moveTo>
                  <a:pt x="0" y="0"/>
                </a:moveTo>
                <a:lnTo>
                  <a:pt x="21600" y="21600"/>
                </a:lnTo>
              </a:path>
            </a:pathLst>
          </a:custGeom>
          <a:noFill/>
          <a:ln w="50760">
            <a:solidFill>
              <a:srgbClr val="00B050"/>
            </a:solidFill>
            <a:round/>
            <a:tailEnd type="arrow" w="med" len="med"/>
          </a:ln>
          <a:effectLst>
            <a:outerShdw dist="37674" dir="2700000">
              <a:srgbClr val="000000">
                <a:alpha val="40000"/>
              </a:srgbClr>
            </a:outerShdw>
          </a:effectLst>
        </p:spPr>
        <p:style>
          <a:lnRef idx="0">
            <a:scrgbClr r="0" g="0" b="0"/>
          </a:lnRef>
          <a:fillRef idx="0">
            <a:scrgbClr r="0" g="0" b="0"/>
          </a:fillRef>
          <a:effectRef idx="0">
            <a:scrgbClr r="0" g="0" b="0"/>
          </a:effectRef>
          <a:fontRef idx="minor"/>
        </p:style>
      </p:sp>
      <p:sp>
        <p:nvSpPr>
          <p:cNvPr id="297" name="TextShape 20"/>
          <p:cNvSpPr txBox="1"/>
          <p:nvPr/>
        </p:nvSpPr>
        <p:spPr>
          <a:xfrm>
            <a:off x="8172360" y="4767120"/>
            <a:ext cx="514080" cy="273600"/>
          </a:xfrm>
          <a:prstGeom prst="rect">
            <a:avLst/>
          </a:prstGeom>
          <a:noFill/>
          <a:ln>
            <a:noFill/>
          </a:ln>
        </p:spPr>
        <p:txBody>
          <a:bodyPr anchor="ctr"/>
          <a:lstStyle/>
          <a:p>
            <a:pPr algn="r">
              <a:lnSpc>
                <a:spcPct val="100000"/>
              </a:lnSpc>
            </a:pPr>
            <a:fld id="{66C28B4E-B3B4-4DDC-A863-3105EEC59966}" type="slidenum">
              <a:rPr lang="en-GB" sz="1200" b="0" strike="noStrike" spc="-1">
                <a:solidFill>
                  <a:srgbClr val="8B8B8B"/>
                </a:solidFill>
                <a:uFill>
                  <a:solidFill>
                    <a:srgbClr val="FFFFFF"/>
                  </a:solidFill>
                </a:uFill>
                <a:latin typeface="Calibri"/>
              </a:rPr>
              <a:pPr algn="r">
                <a:lnSpc>
                  <a:spcPct val="100000"/>
                </a:lnSpc>
              </a:pPr>
              <a:t>15</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98" name="TextShape 1"/>
          <p:cNvSpPr txBox="1"/>
          <p:nvPr/>
        </p:nvSpPr>
        <p:spPr>
          <a:xfrm>
            <a:off x="457200" y="123480"/>
            <a:ext cx="8229240" cy="1079640"/>
          </a:xfrm>
          <a:prstGeom prst="rect">
            <a:avLst/>
          </a:prstGeom>
          <a:noFill/>
          <a:ln>
            <a:noFill/>
          </a:ln>
        </p:spPr>
        <p:txBody>
          <a:bodyPr anchor="ctr">
            <a:normAutofit/>
          </a:bodyPr>
          <a:lstStyle/>
          <a:p>
            <a:pPr>
              <a:lnSpc>
                <a:spcPct val="100000"/>
              </a:lnSpc>
            </a:pPr>
            <a:r>
              <a:rPr lang="nl-NL" sz="4400" b="0" strike="noStrike" spc="-1">
                <a:solidFill>
                  <a:srgbClr val="000000"/>
                </a:solidFill>
                <a:uFill>
                  <a:solidFill>
                    <a:srgbClr val="FFFFFF"/>
                  </a:solidFill>
                </a:uFill>
                <a:latin typeface="Calibri"/>
              </a:rPr>
              <a:t>Wie das letzte Brett aussieht ...</a:t>
            </a:r>
          </a:p>
        </p:txBody>
      </p:sp>
      <p:sp>
        <p:nvSpPr>
          <p:cNvPr id="299" name="TextShape 2"/>
          <p:cNvSpPr txBox="1"/>
          <p:nvPr/>
        </p:nvSpPr>
        <p:spPr>
          <a:xfrm>
            <a:off x="8172360" y="4767120"/>
            <a:ext cx="514080" cy="273600"/>
          </a:xfrm>
          <a:prstGeom prst="rect">
            <a:avLst/>
          </a:prstGeom>
          <a:noFill/>
          <a:ln>
            <a:noFill/>
          </a:ln>
        </p:spPr>
        <p:txBody>
          <a:bodyPr anchor="ctr"/>
          <a:lstStyle/>
          <a:p>
            <a:pPr algn="r">
              <a:lnSpc>
                <a:spcPct val="100000"/>
              </a:lnSpc>
            </a:pPr>
            <a:fld id="{BA0F4662-D513-4C99-B9EC-755BD3C032CB}" type="slidenum">
              <a:rPr lang="en-GB" sz="1200" b="0" strike="noStrike" spc="-1">
                <a:solidFill>
                  <a:srgbClr val="8B8B8B"/>
                </a:solidFill>
                <a:uFill>
                  <a:solidFill>
                    <a:srgbClr val="FFFFFF"/>
                  </a:solidFill>
                </a:uFill>
                <a:latin typeface="Calibri"/>
              </a:rPr>
              <a:pPr algn="r">
                <a:lnSpc>
                  <a:spcPct val="100000"/>
                </a:lnSpc>
              </a:pPr>
              <a:t>16</a:t>
            </a:fld>
            <a:endParaRPr lang="en-GB" sz="1200" b="0" strike="noStrike" spc="-1">
              <a:solidFill>
                <a:srgbClr val="000000"/>
              </a:solidFill>
              <a:uFill>
                <a:solidFill>
                  <a:srgbClr val="FFFFFF"/>
                </a:solidFill>
              </a:uFill>
              <a:latin typeface="Times New Roman"/>
            </a:endParaRPr>
          </a:p>
        </p:txBody>
      </p:sp>
      <p:sp>
        <p:nvSpPr>
          <p:cNvPr id="301" name="CustomShape 3"/>
          <p:cNvSpPr/>
          <p:nvPr/>
        </p:nvSpPr>
        <p:spPr>
          <a:xfrm>
            <a:off x="6588360" y="1635480"/>
            <a:ext cx="2232000" cy="82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400" b="0" strike="noStrike" spc="-1">
                <a:solidFill>
                  <a:srgbClr val="000000"/>
                </a:solidFill>
                <a:uFill>
                  <a:solidFill>
                    <a:srgbClr val="FFFFFF"/>
                  </a:solidFill>
                </a:uFill>
                <a:latin typeface="Calibri"/>
              </a:rPr>
              <a:t>… am Ende der Einsteigerkurs</a:t>
            </a:r>
            <a:endParaRPr lang="en-GB" sz="2400" b="0" strike="noStrike" spc="-1">
              <a:solidFill>
                <a:srgbClr val="000000"/>
              </a:solidFill>
              <a:uFill>
                <a:solidFill>
                  <a:srgbClr val="FFFFFF"/>
                </a:solidFill>
              </a:uFill>
              <a:latin typeface="Arial"/>
            </a:endParaRPr>
          </a:p>
        </p:txBody>
      </p:sp>
      <p:pic>
        <p:nvPicPr>
          <p:cNvPr id="7" name="Picture 2" descr="C:\Users\M5810video\Pictures\Picasa\Exports\2018-05-21 - Breadboard aan einde beginners les\P1060274.JPG"/>
          <p:cNvPicPr>
            <a:picLocks noChangeAspect="1" noChangeArrowheads="1"/>
          </p:cNvPicPr>
          <p:nvPr/>
        </p:nvPicPr>
        <p:blipFill>
          <a:blip r:embed="rId3" cstate="print"/>
          <a:srcRect/>
          <a:stretch>
            <a:fillRect/>
          </a:stretch>
        </p:blipFill>
        <p:spPr bwMode="auto">
          <a:xfrm>
            <a:off x="971600" y="1039044"/>
            <a:ext cx="5472608" cy="4104456"/>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03" name="TextShape 1"/>
          <p:cNvSpPr txBox="1"/>
          <p:nvPr/>
        </p:nvSpPr>
        <p:spPr>
          <a:xfrm>
            <a:off x="457200" y="123480"/>
            <a:ext cx="8506800" cy="792086"/>
          </a:xfrm>
          <a:prstGeom prst="rect">
            <a:avLst/>
          </a:prstGeom>
          <a:noFill/>
          <a:ln>
            <a:noFill/>
          </a:ln>
        </p:spPr>
        <p:txBody>
          <a:bodyPr anchor="ctr">
            <a:normAutofit/>
          </a:bodyPr>
          <a:lstStyle/>
          <a:p>
            <a:pPr>
              <a:lnSpc>
                <a:spcPct val="100000"/>
              </a:lnSpc>
            </a:pP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am</a:t>
            </a:r>
            <a:r>
              <a:rPr lang="nl-NL" sz="4400" b="0" strike="noStrike" spc="-1" dirty="0">
                <a:solidFill>
                  <a:srgbClr val="000000"/>
                </a:solidFill>
                <a:uFill>
                  <a:solidFill>
                    <a:srgbClr val="FFFFFF"/>
                  </a:solidFill>
                </a:uFill>
                <a:latin typeface="Calibri"/>
              </a:rPr>
              <a:t> Ende der </a:t>
            </a:r>
            <a:r>
              <a:rPr lang="nl-NL" sz="4400" b="0" strike="noStrike" spc="-1" dirty="0" err="1">
                <a:solidFill>
                  <a:srgbClr val="000000"/>
                </a:solidFill>
                <a:uFill>
                  <a:solidFill>
                    <a:srgbClr val="FFFFFF"/>
                  </a:solidFill>
                </a:uFill>
                <a:latin typeface="Calibri"/>
              </a:rPr>
              <a:t>Zwischenstufe</a:t>
            </a:r>
            <a:r>
              <a:rPr lang="nl-NL" sz="4400" b="0" strike="noStrike" spc="-1" dirty="0">
                <a:solidFill>
                  <a:srgbClr val="000000"/>
                </a:solidFill>
                <a:uFill>
                  <a:solidFill>
                    <a:srgbClr val="FFFFFF"/>
                  </a:solidFill>
                </a:uFill>
                <a:latin typeface="Calibri"/>
              </a:rPr>
              <a:t> …</a:t>
            </a:r>
          </a:p>
        </p:txBody>
      </p:sp>
      <p:sp>
        <p:nvSpPr>
          <p:cNvPr id="304" name="TextShape 2"/>
          <p:cNvSpPr txBox="1"/>
          <p:nvPr/>
        </p:nvSpPr>
        <p:spPr>
          <a:xfrm>
            <a:off x="8172360" y="4767120"/>
            <a:ext cx="514080" cy="273600"/>
          </a:xfrm>
          <a:prstGeom prst="rect">
            <a:avLst/>
          </a:prstGeom>
          <a:noFill/>
          <a:ln>
            <a:noFill/>
          </a:ln>
        </p:spPr>
        <p:txBody>
          <a:bodyPr anchor="ctr"/>
          <a:lstStyle/>
          <a:p>
            <a:pPr algn="r">
              <a:lnSpc>
                <a:spcPct val="100000"/>
              </a:lnSpc>
            </a:pPr>
            <a:fld id="{871E1BDF-5AC9-43D4-AA21-643DCDB6231F}" type="slidenum">
              <a:rPr lang="en-GB" sz="1200" b="0" strike="noStrike" spc="-1">
                <a:solidFill>
                  <a:srgbClr val="8B8B8B"/>
                </a:solidFill>
                <a:uFill>
                  <a:solidFill>
                    <a:srgbClr val="FFFFFF"/>
                  </a:solidFill>
                </a:uFill>
                <a:latin typeface="Calibri"/>
              </a:rPr>
              <a:pPr algn="r">
                <a:lnSpc>
                  <a:spcPct val="100000"/>
                </a:lnSpc>
              </a:pPr>
              <a:t>17</a:t>
            </a:fld>
            <a:endParaRPr lang="en-GB" sz="1200" b="0" strike="noStrike" spc="-1">
              <a:solidFill>
                <a:srgbClr val="000000"/>
              </a:solidFill>
              <a:uFill>
                <a:solidFill>
                  <a:srgbClr val="FFFFFF"/>
                </a:solidFill>
              </a:uFill>
              <a:latin typeface="Times New Roman"/>
            </a:endParaRPr>
          </a:p>
        </p:txBody>
      </p:sp>
      <p:pic>
        <p:nvPicPr>
          <p:cNvPr id="305" name="Picture 2"/>
          <p:cNvPicPr/>
          <p:nvPr/>
        </p:nvPicPr>
        <p:blipFill>
          <a:blip r:embed="rId3" cstate="print"/>
          <a:stretch/>
        </p:blipFill>
        <p:spPr>
          <a:xfrm>
            <a:off x="1979712" y="843558"/>
            <a:ext cx="5616360" cy="421200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06" name="TextShape 1"/>
          <p:cNvSpPr txBox="1"/>
          <p:nvPr/>
        </p:nvSpPr>
        <p:spPr>
          <a:xfrm>
            <a:off x="457200" y="0"/>
            <a:ext cx="8229240" cy="106272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 und am Ende des fortgeschrittenen Niveaus</a:t>
            </a:r>
          </a:p>
        </p:txBody>
      </p:sp>
      <p:sp>
        <p:nvSpPr>
          <p:cNvPr id="307" name="TextShape 2"/>
          <p:cNvSpPr txBox="1"/>
          <p:nvPr/>
        </p:nvSpPr>
        <p:spPr>
          <a:xfrm>
            <a:off x="8172360" y="4767120"/>
            <a:ext cx="514080" cy="273600"/>
          </a:xfrm>
          <a:prstGeom prst="rect">
            <a:avLst/>
          </a:prstGeom>
          <a:noFill/>
          <a:ln>
            <a:noFill/>
          </a:ln>
        </p:spPr>
        <p:txBody>
          <a:bodyPr anchor="ctr"/>
          <a:lstStyle/>
          <a:p>
            <a:pPr algn="r">
              <a:lnSpc>
                <a:spcPct val="100000"/>
              </a:lnSpc>
            </a:pPr>
            <a:fld id="{1E431487-F7EA-4D23-9D6F-B61415EFC358}" type="slidenum">
              <a:rPr lang="en-GB" sz="1200" b="0" strike="noStrike" spc="-1">
                <a:solidFill>
                  <a:srgbClr val="8B8B8B"/>
                </a:solidFill>
                <a:uFill>
                  <a:solidFill>
                    <a:srgbClr val="FFFFFF"/>
                  </a:solidFill>
                </a:uFill>
                <a:latin typeface="Calibri"/>
              </a:rPr>
              <a:pPr algn="r">
                <a:lnSpc>
                  <a:spcPct val="100000"/>
                </a:lnSpc>
              </a:pPr>
              <a:t>18</a:t>
            </a:fld>
            <a:endParaRPr lang="en-GB" sz="1200" b="0" strike="noStrike" spc="-1">
              <a:solidFill>
                <a:srgbClr val="000000"/>
              </a:solidFill>
              <a:uFill>
                <a:solidFill>
                  <a:srgbClr val="FFFFFF"/>
                </a:solidFill>
              </a:uFill>
              <a:latin typeface="Times New Roman"/>
            </a:endParaRPr>
          </a:p>
        </p:txBody>
      </p:sp>
      <p:pic>
        <p:nvPicPr>
          <p:cNvPr id="308" name="Picture 2"/>
          <p:cNvPicPr/>
          <p:nvPr/>
        </p:nvPicPr>
        <p:blipFill>
          <a:blip r:embed="rId3" cstate="print"/>
          <a:stretch/>
        </p:blipFill>
        <p:spPr>
          <a:xfrm>
            <a:off x="2195736" y="987574"/>
            <a:ext cx="5202360" cy="408348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85800" y="1597819"/>
            <a:ext cx="8062664" cy="1910035"/>
          </a:xfrm>
        </p:spPr>
        <p:txBody>
          <a:bodyPr>
            <a:normAutofit fontScale="90000"/>
          </a:bodyPr>
          <a:lstStyle/>
          <a:p>
            <a:pPr algn="ctr"/>
            <a:r>
              <a:rPr lang="de-DE" spc="-1" dirty="0" smtClean="0">
                <a:solidFill>
                  <a:srgbClr val="FFFFFF"/>
                </a:solidFill>
                <a:uFill>
                  <a:solidFill>
                    <a:srgbClr val="FFFFFF"/>
                  </a:solidFill>
                </a:uFill>
              </a:rPr>
              <a:t>Teil 3: Laden der Skizze in den </a:t>
            </a:r>
            <a:r>
              <a:rPr lang="de-DE" spc="-1" dirty="0" err="1" smtClean="0">
                <a:solidFill>
                  <a:srgbClr val="FFFFFF"/>
                </a:solidFill>
                <a:uFill>
                  <a:solidFill>
                    <a:srgbClr val="FFFFFF"/>
                  </a:solidFill>
                </a:uFill>
              </a:rPr>
              <a:t>Arduino</a:t>
            </a:r>
            <a:r>
              <a:rPr lang="de-DE" dirty="0" smtClean="0"/>
              <a:t/>
            </a:r>
            <a:br>
              <a:rPr lang="de-DE" dirty="0" smtClean="0"/>
            </a:br>
            <a:r>
              <a:rPr lang="de-DE" spc="-1" dirty="0" smtClean="0">
                <a:solidFill>
                  <a:srgbClr val="FFFFFF"/>
                </a:solidFill>
                <a:uFill>
                  <a:solidFill>
                    <a:srgbClr val="FFFFFF"/>
                  </a:solidFill>
                </a:uFill>
              </a:rPr>
              <a:t>(wahlweise im Workshop, </a:t>
            </a:r>
            <a:br>
              <a:rPr lang="de-DE" spc="-1" dirty="0" smtClean="0">
                <a:solidFill>
                  <a:srgbClr val="FFFFFF"/>
                </a:solidFill>
                <a:uFill>
                  <a:solidFill>
                    <a:srgbClr val="FFFFFF"/>
                  </a:solidFill>
                </a:uFill>
              </a:rPr>
            </a:br>
            <a:r>
              <a:rPr lang="de-DE" spc="-1" dirty="0" smtClean="0">
                <a:solidFill>
                  <a:srgbClr val="FFFFFF"/>
                </a:solidFill>
                <a:uFill>
                  <a:solidFill>
                    <a:srgbClr val="FFFFFF"/>
                  </a:solidFill>
                </a:uFill>
              </a:rPr>
              <a:t>notwendig zuhause)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19</a:t>
            </a:fld>
            <a:endParaRPr lang="nl-N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nl-NL" dirty="0" smtClean="0"/>
              <a:t>Teil 1: </a:t>
            </a:r>
            <a:r>
              <a:rPr lang="nl-NL" dirty="0" err="1" smtClean="0"/>
              <a:t>Einleitung</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a:t>
            </a:fld>
            <a:endParaRPr lang="nl-N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TextShape 1"/>
          <p:cNvSpPr txBox="1"/>
          <p:nvPr/>
        </p:nvSpPr>
        <p:spPr>
          <a:xfrm>
            <a:off x="457200" y="0"/>
            <a:ext cx="8229240" cy="106272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Vorbereitung für die Programmierung des Arduino Nano</a:t>
            </a:r>
          </a:p>
        </p:txBody>
      </p:sp>
      <p:sp>
        <p:nvSpPr>
          <p:cNvPr id="312"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000" b="0" strike="noStrike" spc="-1" dirty="0">
                <a:solidFill>
                  <a:srgbClr val="000000"/>
                </a:solidFill>
                <a:uFill>
                  <a:solidFill>
                    <a:srgbClr val="FFFFFF"/>
                  </a:solidFill>
                </a:uFill>
                <a:latin typeface="Calibri"/>
              </a:rPr>
              <a:t>Der </a:t>
            </a:r>
            <a:r>
              <a:rPr lang="nl-NL" sz="2000" b="0" strike="noStrike" spc="-1" dirty="0" err="1">
                <a:solidFill>
                  <a:srgbClr val="000000"/>
                </a:solidFill>
                <a:uFill>
                  <a:solidFill>
                    <a:srgbClr val="FFFFFF"/>
                  </a:solidFill>
                </a:uFill>
                <a:latin typeface="Calibri"/>
              </a:rPr>
              <a:t>Arduino</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muss</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ein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Programm</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ausführen</a:t>
            </a:r>
            <a:r>
              <a:rPr lang="nl-NL" sz="2000" b="0" strike="noStrike" spc="-1" dirty="0">
                <a:solidFill>
                  <a:srgbClr val="000000"/>
                </a:solidFill>
                <a:uFill>
                  <a:solidFill>
                    <a:srgbClr val="FFFFFF"/>
                  </a:solidFill>
                </a:uFill>
                <a:latin typeface="Calibri"/>
              </a:rPr>
              <a:t> (in </a:t>
            </a:r>
            <a:r>
              <a:rPr lang="nl-NL" sz="2000" b="0" strike="noStrike" spc="-1" dirty="0" err="1">
                <a:solidFill>
                  <a:srgbClr val="000000"/>
                </a:solidFill>
                <a:uFill>
                  <a:solidFill>
                    <a:srgbClr val="FFFFFF"/>
                  </a:solidFill>
                </a:uFill>
                <a:latin typeface="Calibri"/>
              </a:rPr>
              <a:t>Arduino-Begriffen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Skizze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damit</a:t>
            </a:r>
            <a:r>
              <a:rPr lang="nl-NL" sz="2000" b="0" strike="noStrike" spc="-1" dirty="0">
                <a:solidFill>
                  <a:srgbClr val="000000"/>
                </a:solidFill>
                <a:uFill>
                  <a:solidFill>
                    <a:srgbClr val="FFFFFF"/>
                  </a:solidFill>
                </a:uFill>
                <a:latin typeface="Calibri"/>
              </a:rPr>
              <a:t> er </a:t>
            </a:r>
            <a:r>
              <a:rPr lang="nl-NL" sz="2000" b="0" strike="noStrike" spc="-1" dirty="0" err="1">
                <a:solidFill>
                  <a:srgbClr val="000000"/>
                </a:solidFill>
                <a:uFill>
                  <a:solidFill>
                    <a:srgbClr val="FFFFFF"/>
                  </a:solidFill>
                </a:uFill>
                <a:latin typeface="Calibri"/>
              </a:rPr>
              <a:t>mit</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dem</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Raspberry</a:t>
            </a:r>
            <a:r>
              <a:rPr lang="nl-NL" sz="2000" b="0" strike="noStrike" spc="-1" dirty="0">
                <a:solidFill>
                  <a:srgbClr val="000000"/>
                </a:solidFill>
                <a:uFill>
                  <a:solidFill>
                    <a:srgbClr val="FFFFFF"/>
                  </a:solidFill>
                </a:uFill>
                <a:latin typeface="Calibri"/>
              </a:rPr>
              <a:t> Pi </a:t>
            </a:r>
            <a:r>
              <a:rPr lang="nl-NL" sz="2000" b="0" strike="noStrike" spc="-1" dirty="0" err="1">
                <a:solidFill>
                  <a:srgbClr val="000000"/>
                </a:solidFill>
                <a:uFill>
                  <a:solidFill>
                    <a:srgbClr val="FFFFFF"/>
                  </a:solidFill>
                </a:uFill>
                <a:latin typeface="Calibri"/>
              </a:rPr>
              <a:t>kommunizieren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und</a:t>
            </a:r>
            <a:r>
              <a:rPr lang="nl-NL" sz="2000" b="0" strike="noStrike" spc="-1" dirty="0">
                <a:solidFill>
                  <a:srgbClr val="000000"/>
                </a:solidFill>
                <a:uFill>
                  <a:solidFill>
                    <a:srgbClr val="FFFFFF"/>
                  </a:solidFill>
                </a:uFill>
                <a:latin typeface="Calibri"/>
              </a:rPr>
              <a:t> die </a:t>
            </a:r>
            <a:r>
              <a:rPr lang="nl-NL" sz="2000" b="0" strike="noStrike" spc="-1" dirty="0" err="1">
                <a:solidFill>
                  <a:srgbClr val="000000"/>
                </a:solidFill>
                <a:uFill>
                  <a:solidFill>
                    <a:srgbClr val="FFFFFF"/>
                  </a:solidFill>
                </a:uFill>
                <a:latin typeface="Calibri"/>
              </a:rPr>
              <a:t>Nachrichten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von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scratchClient</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verstehen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kann</a:t>
            </a:r>
            <a:r>
              <a:rPr lang="nl-NL" sz="20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000" b="0" strike="noStrike" spc="-1" dirty="0" err="1">
                <a:solidFill>
                  <a:srgbClr val="000000"/>
                </a:solidFill>
                <a:uFill>
                  <a:solidFill>
                    <a:srgbClr val="FFFFFF"/>
                  </a:solidFill>
                </a:uFill>
                <a:latin typeface="Calibri"/>
              </a:rPr>
              <a:t>Wir</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müssen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damit</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anfangen</a:t>
            </a:r>
            <a:r>
              <a:rPr lang="nl-NL" sz="2000" b="0" strike="noStrike" spc="-1" dirty="0">
                <a:solidFill>
                  <a:srgbClr val="000000"/>
                </a:solidFill>
                <a:uFill>
                  <a:solidFill>
                    <a:srgbClr val="FFFFFF"/>
                  </a:solidFill>
                </a:uFill>
                <a:latin typeface="Calibri"/>
              </a:rPr>
              <a:t>.</a:t>
            </a:r>
          </a:p>
          <a:p>
            <a:pPr marL="864000" lvl="1" indent="-324000">
              <a:spcBef>
                <a:spcPts val="1134"/>
              </a:spcBef>
              <a:buClr>
                <a:srgbClr val="000000"/>
              </a:buClr>
              <a:buSzPct val="75000"/>
              <a:buFont typeface="Symbol" charset="2"/>
              <a:buChar char=""/>
            </a:pPr>
            <a:r>
              <a:rPr lang="nl-NL" sz="2000" b="0" strike="noStrike" spc="-1" dirty="0">
                <a:solidFill>
                  <a:srgbClr val="000000"/>
                </a:solidFill>
                <a:uFill>
                  <a:solidFill>
                    <a:srgbClr val="FFFFFF"/>
                  </a:solidFill>
                </a:uFill>
                <a:latin typeface="Calibri"/>
              </a:rPr>
              <a:t>Dies </a:t>
            </a:r>
            <a:r>
              <a:rPr lang="nl-NL" sz="2000" b="0" strike="noStrike" spc="-1" dirty="0" err="1">
                <a:solidFill>
                  <a:srgbClr val="000000"/>
                </a:solidFill>
                <a:uFill>
                  <a:solidFill>
                    <a:srgbClr val="FFFFFF"/>
                  </a:solidFill>
                </a:uFill>
                <a:latin typeface="Calibri"/>
              </a:rPr>
              <a:t>ist</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jedoch</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bereits</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geschehen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sodass</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die </a:t>
            </a:r>
            <a:r>
              <a:rPr lang="nl-NL" sz="2000" b="0" strike="noStrike" spc="-1" dirty="0" err="1">
                <a:solidFill>
                  <a:srgbClr val="000000"/>
                </a:solidFill>
                <a:uFill>
                  <a:solidFill>
                    <a:srgbClr val="FFFFFF"/>
                  </a:solidFill>
                </a:uFill>
                <a:latin typeface="Calibri"/>
              </a:rPr>
              <a:t>nächste</a:t>
            </a:r>
            <a:r>
              <a:rPr lang="nl-NL" sz="2000" b="0" strike="noStrike" spc="-1" dirty="0">
                <a:solidFill>
                  <a:srgbClr val="000000"/>
                </a:solidFill>
                <a:uFill>
                  <a:solidFill>
                    <a:srgbClr val="FFFFFF"/>
                  </a:solidFill>
                </a:uFill>
                <a:latin typeface="Calibri"/>
              </a:rPr>
              <a:t> Folie </a:t>
            </a:r>
            <a:r>
              <a:rPr lang="nl-NL" sz="2000" b="0" strike="noStrike" spc="-1" dirty="0" err="1">
                <a:solidFill>
                  <a:srgbClr val="000000"/>
                </a:solidFill>
                <a:uFill>
                  <a:solidFill>
                    <a:srgbClr val="FFFFFF"/>
                  </a:solidFill>
                </a:uFill>
                <a:latin typeface="Calibri"/>
              </a:rPr>
              <a:t>überspringen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können</a:t>
            </a:r>
            <a:r>
              <a:rPr lang="nl-NL" sz="2000" b="0" strike="noStrike" spc="-1" dirty="0">
                <a:solidFill>
                  <a:srgbClr val="000000"/>
                </a:solidFill>
                <a:uFill>
                  <a:solidFill>
                    <a:srgbClr val="FFFFFF"/>
                  </a:solidFill>
                </a:uFill>
                <a:latin typeface="Calibri"/>
              </a:rPr>
              <a:t>, es </a:t>
            </a:r>
            <a:r>
              <a:rPr lang="nl-NL" sz="2000" b="0" strike="noStrike" spc="-1" dirty="0" err="1">
                <a:solidFill>
                  <a:srgbClr val="000000"/>
                </a:solidFill>
                <a:uFill>
                  <a:solidFill>
                    <a:srgbClr val="FFFFFF"/>
                  </a:solidFill>
                </a:uFill>
                <a:latin typeface="Calibri"/>
              </a:rPr>
              <a:t>sei</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denn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möchten</a:t>
            </a:r>
            <a:r>
              <a:rPr lang="nl-NL" sz="2000" b="0" strike="noStrike" spc="-1" dirty="0">
                <a:solidFill>
                  <a:srgbClr val="000000"/>
                </a:solidFill>
                <a:uFill>
                  <a:solidFill>
                    <a:srgbClr val="FFFFFF"/>
                  </a:solidFill>
                </a:uFill>
                <a:latin typeface="Calibri"/>
              </a:rPr>
              <a:t> es </a:t>
            </a:r>
            <a:r>
              <a:rPr lang="nl-NL" sz="2000" b="0" strike="noStrike" spc="-1" dirty="0" err="1">
                <a:solidFill>
                  <a:srgbClr val="000000"/>
                </a:solidFill>
                <a:uFill>
                  <a:solidFill>
                    <a:srgbClr val="FFFFFF"/>
                  </a:solidFill>
                </a:uFill>
                <a:latin typeface="Calibri"/>
              </a:rPr>
              <a:t>selbst</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ausprobieren</a:t>
            </a:r>
            <a:r>
              <a:rPr lang="nl-NL" sz="2000" b="0" strike="noStrike" spc="-1" dirty="0" smtClean="0">
                <a:solidFill>
                  <a:srgbClr val="000000"/>
                </a:solidFill>
                <a:uFill>
                  <a:solidFill>
                    <a:srgbClr val="FFFFFF"/>
                  </a:solidFill>
                </a:uFill>
                <a:latin typeface="Calibri"/>
              </a:rPr>
              <a:t>.</a:t>
            </a:r>
          </a:p>
          <a:p>
            <a:pPr marL="864000" lvl="1" indent="-324000">
              <a:spcBef>
                <a:spcPts val="1134"/>
              </a:spcBef>
              <a:buClr>
                <a:srgbClr val="000000"/>
              </a:buClr>
              <a:buSzPct val="75000"/>
              <a:buFont typeface="Symbol" charset="2"/>
              <a:buChar char=""/>
            </a:pPr>
            <a:r>
              <a:rPr lang="nl-NL" sz="2000" spc="-1" dirty="0" err="1" smtClean="0">
                <a:solidFill>
                  <a:srgbClr val="000000"/>
                </a:solidFill>
                <a:uFill>
                  <a:solidFill>
                    <a:srgbClr val="FFFFFF"/>
                  </a:solidFill>
                </a:uFill>
                <a:latin typeface="Calibri"/>
              </a:rPr>
              <a:t>Zuhause</a:t>
            </a:r>
            <a:r>
              <a:rPr lang="nl-NL" sz="2000" spc="-1" dirty="0" smtClean="0">
                <a:solidFill>
                  <a:srgbClr val="000000"/>
                </a:solidFill>
                <a:uFill>
                  <a:solidFill>
                    <a:srgbClr val="FFFFFF"/>
                  </a:solidFill>
                </a:uFill>
                <a:latin typeface="Calibri"/>
              </a:rPr>
              <a:t> </a:t>
            </a:r>
            <a:r>
              <a:rPr lang="nl-NL" sz="2000" spc="-1" dirty="0" err="1" smtClean="0">
                <a:solidFill>
                  <a:srgbClr val="000000"/>
                </a:solidFill>
                <a:uFill>
                  <a:solidFill>
                    <a:srgbClr val="FFFFFF"/>
                  </a:solidFill>
                </a:uFill>
                <a:latin typeface="Calibri"/>
              </a:rPr>
              <a:t>müssen</a:t>
            </a:r>
            <a:r>
              <a:rPr lang="nl-NL" sz="2000" spc="-1" dirty="0" smtClean="0">
                <a:solidFill>
                  <a:srgbClr val="000000"/>
                </a:solidFill>
                <a:uFill>
                  <a:solidFill>
                    <a:srgbClr val="FFFFFF"/>
                  </a:solidFill>
                </a:uFill>
                <a:latin typeface="Calibri"/>
              </a:rPr>
              <a:t> </a:t>
            </a:r>
            <a:r>
              <a:rPr lang="nl-NL" sz="2000" spc="-1" dirty="0" err="1" smtClean="0">
                <a:solidFill>
                  <a:srgbClr val="000000"/>
                </a:solidFill>
                <a:uFill>
                  <a:solidFill>
                    <a:srgbClr val="FFFFFF"/>
                  </a:solidFill>
                </a:uFill>
                <a:latin typeface="Calibri"/>
              </a:rPr>
              <a:t>Sie</a:t>
            </a:r>
            <a:r>
              <a:rPr lang="nl-NL" sz="2000" spc="-1" dirty="0" smtClean="0">
                <a:solidFill>
                  <a:srgbClr val="000000"/>
                </a:solidFill>
                <a:uFill>
                  <a:solidFill>
                    <a:srgbClr val="FFFFFF"/>
                  </a:solidFill>
                </a:uFill>
                <a:latin typeface="Calibri"/>
              </a:rPr>
              <a:t> das doch </a:t>
            </a:r>
            <a:r>
              <a:rPr lang="nl-NL" sz="2000" spc="-1" dirty="0" err="1" smtClean="0">
                <a:solidFill>
                  <a:srgbClr val="000000"/>
                </a:solidFill>
                <a:uFill>
                  <a:solidFill>
                    <a:srgbClr val="FFFFFF"/>
                  </a:solidFill>
                </a:uFill>
                <a:latin typeface="Calibri"/>
              </a:rPr>
              <a:t>tun</a:t>
            </a:r>
            <a:r>
              <a:rPr lang="nl-NL" sz="2000" spc="-1" dirty="0" smtClean="0">
                <a:solidFill>
                  <a:srgbClr val="000000"/>
                </a:solidFill>
                <a:uFill>
                  <a:solidFill>
                    <a:srgbClr val="FFFFFF"/>
                  </a:solidFill>
                </a:uFill>
                <a:latin typeface="Calibri"/>
              </a:rPr>
              <a:t>.</a:t>
            </a:r>
            <a:endParaRPr lang="nl-NL" sz="2000" b="0" strike="noStrike" spc="-1" dirty="0">
              <a:solidFill>
                <a:srgbClr val="000000"/>
              </a:solidFill>
              <a:uFill>
                <a:solidFill>
                  <a:srgbClr val="FFFFFF"/>
                </a:solidFill>
              </a:uFill>
              <a:latin typeface="Calibri"/>
            </a:endParaRPr>
          </a:p>
        </p:txBody>
      </p:sp>
      <p:sp>
        <p:nvSpPr>
          <p:cNvPr id="313" name="TextShape 3"/>
          <p:cNvSpPr txBox="1"/>
          <p:nvPr/>
        </p:nvSpPr>
        <p:spPr>
          <a:xfrm>
            <a:off x="8172360" y="4767120"/>
            <a:ext cx="514080" cy="273600"/>
          </a:xfrm>
          <a:prstGeom prst="rect">
            <a:avLst/>
          </a:prstGeom>
          <a:noFill/>
          <a:ln>
            <a:noFill/>
          </a:ln>
        </p:spPr>
        <p:txBody>
          <a:bodyPr anchor="ctr"/>
          <a:lstStyle/>
          <a:p>
            <a:pPr algn="r">
              <a:lnSpc>
                <a:spcPct val="100000"/>
              </a:lnSpc>
            </a:pPr>
            <a:fld id="{52E79A15-91DB-45FE-94E5-4C4BC9DF339C}" type="slidenum">
              <a:rPr lang="en-GB" sz="1200" b="0" strike="noStrike" spc="-1">
                <a:solidFill>
                  <a:srgbClr val="8B8B8B"/>
                </a:solidFill>
                <a:uFill>
                  <a:solidFill>
                    <a:srgbClr val="FFFFFF"/>
                  </a:solidFill>
                </a:uFill>
                <a:latin typeface="Calibri"/>
              </a:rPr>
              <a:pPr algn="r">
                <a:lnSpc>
                  <a:spcPct val="100000"/>
                </a:lnSpc>
              </a:pPr>
              <a:t>20</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pic>
        <p:nvPicPr>
          <p:cNvPr id="1026" name="Picture 2" descr="Y:\PiAndMore10.5\ScreenshotsDE\2018-02-22__22-04-1519333484.jpg"/>
          <p:cNvPicPr>
            <a:picLocks noChangeAspect="1" noChangeArrowheads="1"/>
          </p:cNvPicPr>
          <p:nvPr/>
        </p:nvPicPr>
        <p:blipFill>
          <a:blip r:embed="rId3" cstate="print"/>
          <a:srcRect l="24748" r="28003" b="201"/>
          <a:stretch>
            <a:fillRect/>
          </a:stretch>
        </p:blipFill>
        <p:spPr bwMode="auto">
          <a:xfrm>
            <a:off x="5868144" y="1131590"/>
            <a:ext cx="3030373" cy="3600400"/>
          </a:xfrm>
          <a:prstGeom prst="rect">
            <a:avLst/>
          </a:prstGeom>
          <a:noFill/>
        </p:spPr>
      </p:pic>
      <p:sp>
        <p:nvSpPr>
          <p:cNvPr id="314" name="TextShape 1"/>
          <p:cNvSpPr txBox="1"/>
          <p:nvPr/>
        </p:nvSpPr>
        <p:spPr>
          <a:xfrm>
            <a:off x="251520" y="205920"/>
            <a:ext cx="8229240" cy="856800"/>
          </a:xfrm>
          <a:prstGeom prst="rect">
            <a:avLst/>
          </a:prstGeom>
          <a:noFill/>
          <a:ln>
            <a:noFill/>
          </a:ln>
        </p:spPr>
        <p:txBody>
          <a:bodyPr anchor="ctr">
            <a:normAutofit fontScale="77500" lnSpcReduction="20000"/>
          </a:bodyPr>
          <a:lstStyle/>
          <a:p>
            <a:pPr>
              <a:lnSpc>
                <a:spcPct val="100000"/>
              </a:lnSpc>
            </a:pPr>
            <a:r>
              <a:rPr lang="nl-NL" sz="4400" b="0" strike="noStrike" spc="-1" dirty="0" err="1">
                <a:solidFill>
                  <a:srgbClr val="000000"/>
                </a:solidFill>
                <a:uFill>
                  <a:solidFill>
                    <a:srgbClr val="FFFFFF"/>
                  </a:solidFill>
                </a:uFill>
                <a:latin typeface="Calibri"/>
              </a:rPr>
              <a:t>Hochladen</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von</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scratchClient</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auf</a:t>
            </a:r>
            <a:r>
              <a:rPr lang="nl-NL" sz="4400" b="0" strike="noStrike" spc="-1" dirty="0">
                <a:solidFill>
                  <a:srgbClr val="000000"/>
                </a:solidFill>
                <a:uFill>
                  <a:solidFill>
                    <a:srgbClr val="FFFFFF"/>
                  </a:solidFill>
                </a:uFill>
                <a:latin typeface="Calibri"/>
              </a:rPr>
              <a:t> den </a:t>
            </a:r>
            <a:r>
              <a:rPr lang="nl-NL" sz="4400" b="0" strike="noStrike" spc="-1" dirty="0" err="1">
                <a:solidFill>
                  <a:srgbClr val="000000"/>
                </a:solidFill>
                <a:uFill>
                  <a:solidFill>
                    <a:srgbClr val="FFFFFF"/>
                  </a:solidFill>
                </a:uFill>
                <a:latin typeface="Calibri"/>
              </a:rPr>
              <a:t>Arduino</a:t>
            </a:r>
            <a:endParaRPr lang="nl-NL" sz="4400" b="0" strike="noStrike" spc="-1" dirty="0">
              <a:solidFill>
                <a:srgbClr val="000000"/>
              </a:solidFill>
              <a:uFill>
                <a:solidFill>
                  <a:srgbClr val="FFFFFF"/>
                </a:solidFill>
              </a:uFill>
              <a:latin typeface="Calibri"/>
            </a:endParaRPr>
          </a:p>
        </p:txBody>
      </p:sp>
      <p:sp>
        <p:nvSpPr>
          <p:cNvPr id="315" name="TextShape 2"/>
          <p:cNvSpPr txBox="1"/>
          <p:nvPr/>
        </p:nvSpPr>
        <p:spPr>
          <a:xfrm>
            <a:off x="457200" y="987574"/>
            <a:ext cx="4762440" cy="3816266"/>
          </a:xfrm>
          <a:prstGeom prst="rect">
            <a:avLst/>
          </a:prstGeom>
          <a:noFill/>
          <a:ln>
            <a:noFill/>
          </a:ln>
        </p:spPr>
        <p:txBody>
          <a:bodyPr>
            <a:normAutofit fontScale="85000" lnSpcReduction="20000"/>
          </a:bodyPr>
          <a:lstStyle/>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Navigieren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zur</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ScratchClient-Skizze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für</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Arduino</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Uno</a:t>
            </a:r>
            <a:r>
              <a:rPr lang="nl-NL" sz="1800" b="0" strike="noStrike" spc="-1" dirty="0">
                <a:solidFill>
                  <a:srgbClr val="000000"/>
                </a:solidFill>
                <a:uFill>
                  <a:solidFill>
                    <a:srgbClr val="FFFFFF"/>
                  </a:solidFill>
                </a:uFill>
                <a:latin typeface="Calibri"/>
              </a:rPr>
              <a:t> in </a:t>
            </a:r>
            <a:r>
              <a:rPr lang="nl-NL" sz="1800" b="0" i="1" strike="noStrike" spc="-1" dirty="0" smtClean="0">
                <a:solidFill>
                  <a:srgbClr val="000000"/>
                </a:solidFill>
                <a:uFill>
                  <a:solidFill>
                    <a:srgbClr val="FFFFFF"/>
                  </a:solidFill>
                </a:uFill>
                <a:latin typeface="Calibri"/>
              </a:rPr>
              <a:t>/home/pi/</a:t>
            </a:r>
            <a:r>
              <a:rPr lang="nl-NL" sz="1800" b="0" i="1" strike="noStrike" spc="-1" dirty="0" err="1" smtClean="0">
                <a:solidFill>
                  <a:srgbClr val="000000"/>
                </a:solidFill>
                <a:uFill>
                  <a:solidFill>
                    <a:srgbClr val="FFFFFF"/>
                  </a:solidFill>
                </a:uFill>
                <a:latin typeface="Calibri"/>
              </a:rPr>
              <a:t>scratchClient</a:t>
            </a:r>
            <a:r>
              <a:rPr lang="nl-NL" sz="1800" b="0" i="1" strike="noStrike" spc="-1" dirty="0" smtClean="0">
                <a:solidFill>
                  <a:srgbClr val="000000"/>
                </a:solidFill>
                <a:uFill>
                  <a:solidFill>
                    <a:srgbClr val="FFFFFF"/>
                  </a:solidFill>
                </a:uFill>
                <a:latin typeface="Calibri"/>
              </a:rPr>
              <a:t> /</a:t>
            </a:r>
            <a:r>
              <a:rPr lang="nl-NL" sz="1800" b="0" i="1" strike="noStrike" spc="-1" dirty="0" err="1" smtClean="0">
                <a:solidFill>
                  <a:srgbClr val="000000"/>
                </a:solidFill>
                <a:uFill>
                  <a:solidFill>
                    <a:srgbClr val="FFFFFF"/>
                  </a:solidFill>
                </a:uFill>
                <a:latin typeface="Calibri"/>
              </a:rPr>
              <a:t>arduino</a:t>
            </a:r>
            <a:r>
              <a:rPr lang="nl-NL" sz="1800" b="0" i="1" strike="noStrike" spc="-1" dirty="0" smtClean="0">
                <a:solidFill>
                  <a:srgbClr val="000000"/>
                </a:solidFill>
                <a:uFill>
                  <a:solidFill>
                    <a:srgbClr val="FFFFFF"/>
                  </a:solidFill>
                </a:uFill>
                <a:latin typeface="Calibri"/>
              </a:rPr>
              <a:t>/</a:t>
            </a:r>
            <a:r>
              <a:rPr lang="nl-NL" sz="1800" b="0" i="1" strike="noStrike" spc="-1" dirty="0" err="1" smtClean="0">
                <a:solidFill>
                  <a:srgbClr val="000000"/>
                </a:solidFill>
                <a:uFill>
                  <a:solidFill>
                    <a:srgbClr val="FFFFFF"/>
                  </a:solidFill>
                </a:uFill>
                <a:latin typeface="Calibri"/>
              </a:rPr>
              <a:t>arduinoUno</a:t>
            </a:r>
            <a:endParaRPr lang="nl-NL" sz="1800" b="0" i="1" strike="noStrike" spc="-1" dirty="0">
              <a:solidFill>
                <a:srgbClr val="000000"/>
              </a:solidFill>
              <a:uFill>
                <a:solidFill>
                  <a:srgbClr val="FFFFFF"/>
                </a:solidFill>
              </a:uFill>
              <a:latin typeface="Calibri"/>
            </a:endParaRPr>
          </a:p>
          <a:p>
            <a:pPr marL="179280" indent="-178920">
              <a:lnSpc>
                <a:spcPct val="100000"/>
              </a:lnSpc>
              <a:spcBef>
                <a:spcPts val="360"/>
              </a:spcBef>
              <a:buClr>
                <a:srgbClr val="000000"/>
              </a:buClr>
            </a:pPr>
            <a:r>
              <a:rPr lang="nl-NL" sz="1800" b="0" strike="noStrike" spc="-1" dirty="0">
                <a:solidFill>
                  <a:srgbClr val="000000"/>
                </a:solidFill>
                <a:uFill>
                  <a:solidFill>
                    <a:srgbClr val="FFFFFF"/>
                  </a:solidFill>
                </a:uFill>
                <a:latin typeface="Calibri"/>
              </a:rPr>
              <a:t> </a:t>
            </a:r>
          </a:p>
          <a:p>
            <a:pPr marL="179280" indent="-178920">
              <a:lnSpc>
                <a:spcPct val="100000"/>
              </a:lnSpc>
              <a:spcBef>
                <a:spcPts val="360"/>
              </a:spcBef>
              <a:buClr>
                <a:srgbClr val="000000"/>
              </a:buClr>
            </a:pPr>
            <a:r>
              <a:rPr lang="nl-NL" sz="1800" b="0" strike="noStrike" spc="-1" dirty="0">
                <a:solidFill>
                  <a:srgbClr val="000000"/>
                </a:solidFill>
                <a:uFill>
                  <a:solidFill>
                    <a:srgbClr val="FFFFFF"/>
                  </a:solidFill>
                </a:uFill>
                <a:latin typeface="Calibri"/>
              </a:rPr>
              <a:t> </a:t>
            </a:r>
          </a:p>
          <a:p>
            <a:pPr marL="179280" indent="-178920">
              <a:lnSpc>
                <a:spcPct val="100000"/>
              </a:lnSpc>
              <a:spcBef>
                <a:spcPts val="360"/>
              </a:spcBef>
              <a:buClr>
                <a:srgbClr val="000000"/>
              </a:buClr>
            </a:pPr>
            <a:r>
              <a:rPr lang="nl-NL" sz="1800" b="0" strike="noStrike" spc="-1" dirty="0">
                <a:solidFill>
                  <a:srgbClr val="000000"/>
                </a:solidFill>
                <a:uFill>
                  <a:solidFill>
                    <a:srgbClr val="FFFFFF"/>
                  </a:solidFill>
                </a:uFill>
                <a:latin typeface="Calibri"/>
              </a:rPr>
              <a:t> </a:t>
            </a:r>
          </a:p>
          <a:p>
            <a:pPr marL="179280" indent="-178920">
              <a:lnSpc>
                <a:spcPct val="100000"/>
              </a:lnSpc>
              <a:spcBef>
                <a:spcPts val="360"/>
              </a:spcBef>
              <a:buClr>
                <a:srgbClr val="000000"/>
              </a:buClr>
            </a:pPr>
            <a:r>
              <a:rPr lang="nl-NL" sz="1800" b="0" strike="noStrike" spc="-1" dirty="0">
                <a:solidFill>
                  <a:srgbClr val="000000"/>
                </a:solidFill>
                <a:uFill>
                  <a:solidFill>
                    <a:srgbClr val="FFFFFF"/>
                  </a:solidFill>
                </a:uFill>
                <a:latin typeface="Calibri"/>
              </a:rPr>
              <a:t> </a:t>
            </a: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Doppelklicken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um</a:t>
            </a:r>
            <a:r>
              <a:rPr lang="nl-NL" sz="1800" b="0" strike="noStrike" spc="-1" dirty="0">
                <a:solidFill>
                  <a:srgbClr val="000000"/>
                </a:solidFill>
                <a:uFill>
                  <a:solidFill>
                    <a:srgbClr val="FFFFFF"/>
                  </a:solidFill>
                </a:uFill>
                <a:latin typeface="Calibri"/>
              </a:rPr>
              <a:t> die </a:t>
            </a:r>
            <a:r>
              <a:rPr lang="nl-NL" sz="1800" b="0" strike="noStrike" spc="-1" dirty="0" err="1">
                <a:solidFill>
                  <a:srgbClr val="000000"/>
                </a:solidFill>
                <a:uFill>
                  <a:solidFill>
                    <a:srgbClr val="FFFFFF"/>
                  </a:solidFill>
                </a:uFill>
                <a:latin typeface="Calibri"/>
              </a:rPr>
              <a:t>Arduino</a:t>
            </a:r>
            <a:r>
              <a:rPr lang="nl-NL" sz="1800" b="0" strike="noStrike" spc="-1" dirty="0">
                <a:solidFill>
                  <a:srgbClr val="000000"/>
                </a:solidFill>
                <a:uFill>
                  <a:solidFill>
                    <a:srgbClr val="FFFFFF"/>
                  </a:solidFill>
                </a:uFill>
                <a:latin typeface="Calibri"/>
              </a:rPr>
              <a:t> IDE </a:t>
            </a:r>
            <a:r>
              <a:rPr lang="nl-NL" sz="1800" b="0" strike="noStrike" spc="-1" dirty="0" err="1">
                <a:solidFill>
                  <a:srgbClr val="000000"/>
                </a:solidFill>
                <a:uFill>
                  <a:solidFill>
                    <a:srgbClr val="FFFFFF"/>
                  </a:solidFill>
                </a:uFill>
                <a:latin typeface="Calibri"/>
              </a:rPr>
              <a:t>zu</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öffnen</a:t>
            </a:r>
            <a:endParaRPr lang="nl-NL" sz="1800" b="0" strike="noStrike" spc="-1" dirty="0">
              <a:solidFill>
                <a:srgbClr val="000000"/>
              </a:solidFill>
              <a:uFill>
                <a:solidFill>
                  <a:srgbClr val="FFFFFF"/>
                </a:solidFill>
              </a:uFill>
              <a:latin typeface="Calibri"/>
            </a:endParaRP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Klicken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auf</a:t>
            </a:r>
            <a:r>
              <a:rPr lang="nl-NL" sz="1800" b="0" strike="noStrike" spc="-1" dirty="0">
                <a:solidFill>
                  <a:srgbClr val="000000"/>
                </a:solidFill>
                <a:uFill>
                  <a:solidFill>
                    <a:srgbClr val="FFFFFF"/>
                  </a:solidFill>
                </a:uFill>
                <a:latin typeface="Calibri"/>
              </a:rPr>
              <a:t> </a:t>
            </a:r>
            <a:r>
              <a:rPr lang="nl-NL" sz="1800" b="0" i="1" strike="noStrike" spc="-1" dirty="0" err="1" smtClean="0">
                <a:solidFill>
                  <a:srgbClr val="000000"/>
                </a:solidFill>
                <a:uFill>
                  <a:solidFill>
                    <a:srgbClr val="FFFFFF"/>
                  </a:solidFill>
                </a:uFill>
                <a:latin typeface="Calibri"/>
              </a:rPr>
              <a:t>Werkzeuge</a:t>
            </a:r>
            <a:r>
              <a:rPr lang="nl-NL" sz="1800" b="0" strike="noStrike" spc="-1" dirty="0" smtClean="0">
                <a:solidFill>
                  <a:srgbClr val="000000"/>
                </a:solidFill>
                <a:uFill>
                  <a:solidFill>
                    <a:srgbClr val="FFFFFF"/>
                  </a:solidFill>
                </a:uFill>
                <a:latin typeface="Calibri"/>
              </a:rPr>
              <a:t> </a:t>
            </a:r>
            <a:r>
              <a:rPr lang="nl-NL" sz="1800" b="0" strike="noStrike" spc="-1" dirty="0" err="1" smtClean="0">
                <a:solidFill>
                  <a:srgbClr val="000000"/>
                </a:solidFill>
                <a:uFill>
                  <a:solidFill>
                    <a:srgbClr val="FFFFFF"/>
                  </a:solidFill>
                </a:uFill>
                <a:latin typeface="Calibri"/>
              </a:rPr>
              <a:t>und</a:t>
            </a:r>
            <a:r>
              <a:rPr lang="nl-NL" sz="1800" b="0" strike="noStrike" spc="-1" dirty="0" smtClean="0">
                <a:solidFill>
                  <a:srgbClr val="000000"/>
                </a:solidFill>
                <a:uFill>
                  <a:solidFill>
                    <a:srgbClr val="FFFFFF"/>
                  </a:solidFill>
                </a:uFill>
                <a:latin typeface="Calibri"/>
              </a:rPr>
              <a:t> </a:t>
            </a:r>
            <a:r>
              <a:rPr lang="nl-NL" sz="1800" b="0" strike="noStrike" spc="-1" dirty="0">
                <a:solidFill>
                  <a:srgbClr val="000000"/>
                </a:solidFill>
                <a:uFill>
                  <a:solidFill>
                    <a:srgbClr val="FFFFFF"/>
                  </a:solidFill>
                </a:uFill>
                <a:latin typeface="Calibri"/>
              </a:rPr>
              <a:t>stellen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sicher</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dass</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diese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festgelegt</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sind</a:t>
            </a:r>
            <a:r>
              <a:rPr lang="nl-NL" sz="1800" b="0" strike="noStrike" spc="-1" dirty="0">
                <a:solidFill>
                  <a:srgbClr val="000000"/>
                </a:solidFill>
                <a:uFill>
                  <a:solidFill>
                    <a:srgbClr val="FFFFFF"/>
                  </a:solidFill>
                </a:uFill>
                <a:latin typeface="Calibri"/>
              </a:rPr>
              <a:t>:</a:t>
            </a:r>
          </a:p>
          <a:p>
            <a:pPr marL="358775" lvl="1" indent="-177800">
              <a:spcBef>
                <a:spcPts val="360"/>
              </a:spcBef>
              <a:buClr>
                <a:srgbClr val="000000"/>
              </a:buClr>
              <a:buFont typeface="Arial"/>
              <a:buChar char="•"/>
            </a:pPr>
            <a:r>
              <a:rPr lang="nl-NL" b="0" strike="noStrike" spc="-1" dirty="0" smtClean="0">
                <a:solidFill>
                  <a:srgbClr val="000000"/>
                </a:solidFill>
                <a:uFill>
                  <a:solidFill>
                    <a:srgbClr val="FFFFFF"/>
                  </a:solidFill>
                </a:uFill>
                <a:latin typeface="Calibri"/>
              </a:rPr>
              <a:t>Board: </a:t>
            </a:r>
            <a:r>
              <a:rPr lang="nl-NL" b="0" strike="noStrike" spc="-1" dirty="0" err="1">
                <a:solidFill>
                  <a:srgbClr val="000000"/>
                </a:solidFill>
                <a:uFill>
                  <a:solidFill>
                    <a:srgbClr val="FFFFFF"/>
                  </a:solidFill>
                </a:uFill>
                <a:latin typeface="Calibri"/>
              </a:rPr>
              <a:t>Arduino</a:t>
            </a:r>
            <a:r>
              <a:rPr lang="nl-NL" b="0" strike="noStrike" spc="-1" dirty="0">
                <a:solidFill>
                  <a:srgbClr val="000000"/>
                </a:solidFill>
                <a:uFill>
                  <a:solidFill>
                    <a:srgbClr val="FFFFFF"/>
                  </a:solidFill>
                </a:uFill>
                <a:latin typeface="Calibri"/>
              </a:rPr>
              <a:t> Nano</a:t>
            </a:r>
          </a:p>
          <a:p>
            <a:pPr marL="358775" lvl="1" indent="-177800">
              <a:spcBef>
                <a:spcPts val="360"/>
              </a:spcBef>
              <a:buClr>
                <a:srgbClr val="000000"/>
              </a:buClr>
              <a:buFont typeface="Arial"/>
              <a:buChar char="•"/>
            </a:pPr>
            <a:r>
              <a:rPr lang="nl-NL" b="0" strike="noStrike" spc="-1" dirty="0" err="1" smtClean="0">
                <a:solidFill>
                  <a:srgbClr val="000000"/>
                </a:solidFill>
                <a:uFill>
                  <a:solidFill>
                    <a:srgbClr val="FFFFFF"/>
                  </a:solidFill>
                </a:uFill>
                <a:latin typeface="Calibri"/>
              </a:rPr>
              <a:t>Prozessor</a:t>
            </a:r>
            <a:r>
              <a:rPr lang="nl-NL" b="0" strike="noStrike" spc="-1" dirty="0" smtClean="0">
                <a:solidFill>
                  <a:srgbClr val="000000"/>
                </a:solidFill>
                <a:uFill>
                  <a:solidFill>
                    <a:srgbClr val="FFFFFF"/>
                  </a:solidFill>
                </a:uFill>
                <a:latin typeface="Calibri"/>
              </a:rPr>
              <a:t>: </a:t>
            </a:r>
            <a:r>
              <a:rPr lang="nl-NL" b="0" strike="noStrike" spc="-1" dirty="0">
                <a:solidFill>
                  <a:srgbClr val="000000"/>
                </a:solidFill>
                <a:uFill>
                  <a:solidFill>
                    <a:srgbClr val="FFFFFF"/>
                  </a:solidFill>
                </a:uFill>
                <a:latin typeface="Calibri"/>
              </a:rPr>
              <a:t>Atmega328</a:t>
            </a:r>
          </a:p>
          <a:p>
            <a:pPr marL="358775" lvl="1" indent="-177800">
              <a:spcBef>
                <a:spcPts val="360"/>
              </a:spcBef>
              <a:buClr>
                <a:srgbClr val="000000"/>
              </a:buClr>
              <a:buFont typeface="Arial"/>
              <a:buChar char="•"/>
            </a:pPr>
            <a:r>
              <a:rPr lang="nl-NL" b="0" strike="noStrike" spc="-1" dirty="0">
                <a:solidFill>
                  <a:srgbClr val="000000"/>
                </a:solidFill>
                <a:uFill>
                  <a:solidFill>
                    <a:srgbClr val="FFFFFF"/>
                  </a:solidFill>
                </a:uFill>
                <a:latin typeface="Calibri"/>
              </a:rPr>
              <a:t>Port: Der Port, </a:t>
            </a:r>
            <a:r>
              <a:rPr lang="nl-NL" b="0" strike="noStrike" spc="-1" dirty="0" err="1">
                <a:solidFill>
                  <a:srgbClr val="000000"/>
                </a:solidFill>
                <a:uFill>
                  <a:solidFill>
                    <a:srgbClr val="FFFFFF"/>
                  </a:solidFill>
                </a:uFill>
                <a:latin typeface="Calibri"/>
              </a:rPr>
              <a:t>an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dem</a:t>
            </a:r>
            <a:r>
              <a:rPr lang="nl-NL" b="0" strike="noStrike" spc="-1" dirty="0">
                <a:solidFill>
                  <a:srgbClr val="000000"/>
                </a:solidFill>
                <a:uFill>
                  <a:solidFill>
                    <a:srgbClr val="FFFFFF"/>
                  </a:solidFill>
                </a:uFill>
                <a:latin typeface="Calibri"/>
              </a:rPr>
              <a:t> der </a:t>
            </a:r>
            <a:r>
              <a:rPr lang="nl-NL" b="0" strike="noStrike" spc="-1" dirty="0" err="1">
                <a:solidFill>
                  <a:srgbClr val="000000"/>
                </a:solidFill>
                <a:uFill>
                  <a:solidFill>
                    <a:srgbClr val="FFFFFF"/>
                  </a:solidFill>
                </a:uFill>
                <a:latin typeface="Calibri"/>
              </a:rPr>
              <a:t>Arduino</a:t>
            </a:r>
            <a:r>
              <a:rPr lang="nl-NL" b="0" strike="noStrike" spc="-1" dirty="0">
                <a:solidFill>
                  <a:srgbClr val="000000"/>
                </a:solidFill>
                <a:uFill>
                  <a:solidFill>
                    <a:srgbClr val="FFFFFF"/>
                  </a:solidFill>
                </a:uFill>
                <a:latin typeface="Calibri"/>
              </a:rPr>
              <a:t> Nano </a:t>
            </a:r>
            <a:r>
              <a:rPr lang="nl-NL" b="0" strike="noStrike" spc="-1" dirty="0" err="1">
                <a:solidFill>
                  <a:srgbClr val="000000"/>
                </a:solidFill>
                <a:uFill>
                  <a:solidFill>
                    <a:srgbClr val="FFFFFF"/>
                  </a:solidFill>
                </a:uFill>
                <a:latin typeface="Calibri"/>
              </a:rPr>
              <a:t>angeschlossen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ist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normalerweise</a:t>
            </a:r>
            <a:r>
              <a:rPr lang="nl-NL" b="0" strike="noStrike" spc="-1" dirty="0">
                <a:solidFill>
                  <a:srgbClr val="000000"/>
                </a:solidFill>
                <a:uFill>
                  <a:solidFill>
                    <a:srgbClr val="FFFFFF"/>
                  </a:solidFill>
                </a:uFill>
                <a:latin typeface="Calibri"/>
              </a:rPr>
              <a:t> </a:t>
            </a:r>
            <a:r>
              <a:rPr lang="nl-NL" b="0" strike="noStrike" spc="-1" dirty="0" smtClean="0">
                <a:solidFill>
                  <a:srgbClr val="000000"/>
                </a:solidFill>
                <a:uFill>
                  <a:solidFill>
                    <a:srgbClr val="FFFFFF"/>
                  </a:solidFill>
                </a:uFill>
                <a:latin typeface="Calibri"/>
              </a:rPr>
              <a:t>/</a:t>
            </a:r>
            <a:r>
              <a:rPr lang="nl-NL" b="0" strike="noStrike" spc="-1" dirty="0" err="1" smtClean="0">
                <a:solidFill>
                  <a:srgbClr val="000000"/>
                </a:solidFill>
                <a:uFill>
                  <a:solidFill>
                    <a:srgbClr val="FFFFFF"/>
                  </a:solidFill>
                </a:uFill>
                <a:latin typeface="Calibri"/>
              </a:rPr>
              <a:t>dev</a:t>
            </a:r>
            <a:r>
              <a:rPr lang="nl-NL" spc="-1" dirty="0" smtClean="0">
                <a:solidFill>
                  <a:srgbClr val="000000"/>
                </a:solidFill>
                <a:uFill>
                  <a:solidFill>
                    <a:srgbClr val="FFFFFF"/>
                  </a:solidFill>
                </a:uFill>
                <a:latin typeface="Calibri"/>
              </a:rPr>
              <a:t>/</a:t>
            </a:r>
            <a:r>
              <a:rPr lang="nl-NL" b="0" strike="noStrike" spc="-1" dirty="0" smtClean="0">
                <a:solidFill>
                  <a:srgbClr val="000000"/>
                </a:solidFill>
                <a:uFill>
                  <a:solidFill>
                    <a:srgbClr val="FFFFFF"/>
                  </a:solidFill>
                </a:uFill>
                <a:latin typeface="Calibri"/>
              </a:rPr>
              <a:t>ttyUSB0</a:t>
            </a:r>
            <a:r>
              <a:rPr lang="nl-NL" b="0" strike="noStrike" spc="-1" dirty="0">
                <a:solidFill>
                  <a:srgbClr val="000000"/>
                </a:solidFill>
                <a:uFill>
                  <a:solidFill>
                    <a:srgbClr val="FFFFFF"/>
                  </a:solidFill>
                </a:uFill>
                <a:latin typeface="Calibri"/>
              </a:rPr>
              <a:t>)</a:t>
            </a: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Klicken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auf</a:t>
            </a:r>
            <a:r>
              <a:rPr lang="nl-NL" sz="1800" b="0" strike="noStrike" spc="-1" dirty="0">
                <a:solidFill>
                  <a:srgbClr val="000000"/>
                </a:solidFill>
                <a:uFill>
                  <a:solidFill>
                    <a:srgbClr val="FFFFFF"/>
                  </a:solidFill>
                </a:uFill>
                <a:latin typeface="Calibri"/>
              </a:rPr>
              <a:t> die </a:t>
            </a:r>
            <a:r>
              <a:rPr lang="nl-NL" sz="1800" b="0" strike="noStrike" spc="-1" dirty="0" err="1">
                <a:solidFill>
                  <a:srgbClr val="000000"/>
                </a:solidFill>
                <a:uFill>
                  <a:solidFill>
                    <a:srgbClr val="FFFFFF"/>
                  </a:solidFill>
                </a:uFill>
                <a:latin typeface="Calibri"/>
              </a:rPr>
              <a:t>Schaltfläche</a:t>
            </a:r>
            <a:r>
              <a:rPr lang="nl-NL" sz="1800" b="0" strike="noStrike" spc="-1" dirty="0">
                <a:solidFill>
                  <a:srgbClr val="000000"/>
                </a:solidFill>
                <a:uFill>
                  <a:solidFill>
                    <a:srgbClr val="FFFFFF"/>
                  </a:solidFill>
                </a:uFill>
                <a:latin typeface="Calibri"/>
              </a:rPr>
              <a:t> </a:t>
            </a:r>
            <a:r>
              <a:rPr lang="nl-NL" sz="1800" b="0" i="1" strike="noStrike" spc="-1" dirty="0" err="1">
                <a:solidFill>
                  <a:srgbClr val="000000"/>
                </a:solidFill>
                <a:uFill>
                  <a:solidFill>
                    <a:srgbClr val="FFFFFF"/>
                  </a:solidFill>
                </a:uFill>
                <a:latin typeface="Calibri"/>
              </a:rPr>
              <a:t>Hochladen</a:t>
            </a:r>
            <a:r>
              <a:rPr lang="nl-NL" sz="1800" b="0" strike="noStrike" spc="-1" dirty="0">
                <a:solidFill>
                  <a:srgbClr val="000000"/>
                </a:solidFill>
                <a:uFill>
                  <a:solidFill>
                    <a:srgbClr val="FFFFFF"/>
                  </a:solidFill>
                </a:uFill>
                <a:latin typeface="Calibri"/>
              </a:rPr>
              <a:t>.</a:t>
            </a:r>
          </a:p>
          <a:p>
            <a:pPr marL="179280" indent="-178920">
              <a:lnSpc>
                <a:spcPct val="100000"/>
              </a:lnSpc>
              <a:spcBef>
                <a:spcPts val="360"/>
              </a:spcBef>
              <a:buClr>
                <a:srgbClr val="000000"/>
              </a:buClr>
              <a:buFont typeface="Arial"/>
              <a:buChar char="•"/>
            </a:pPr>
            <a:r>
              <a:rPr lang="nl-NL" sz="1800" b="0" strike="noStrike" spc="-1" dirty="0" err="1">
                <a:solidFill>
                  <a:srgbClr val="000000"/>
                </a:solidFill>
                <a:uFill>
                  <a:solidFill>
                    <a:srgbClr val="FFFFFF"/>
                  </a:solidFill>
                </a:uFill>
                <a:latin typeface="Calibri"/>
              </a:rPr>
              <a:t>Warten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Sie</a:t>
            </a:r>
            <a:r>
              <a:rPr lang="nl-NL" sz="1800" b="0" strike="noStrike" spc="-1" dirty="0">
                <a:solidFill>
                  <a:srgbClr val="000000"/>
                </a:solidFill>
                <a:uFill>
                  <a:solidFill>
                    <a:srgbClr val="FFFFFF"/>
                  </a:solidFill>
                </a:uFill>
                <a:latin typeface="Calibri"/>
              </a:rPr>
              <a:t>, bis der </a:t>
            </a:r>
            <a:r>
              <a:rPr lang="nl-NL" sz="1800" b="0" strike="noStrike" spc="-1" dirty="0" err="1">
                <a:solidFill>
                  <a:srgbClr val="000000"/>
                </a:solidFill>
                <a:uFill>
                  <a:solidFill>
                    <a:srgbClr val="FFFFFF"/>
                  </a:solidFill>
                </a:uFill>
                <a:latin typeface="Calibri"/>
              </a:rPr>
              <a:t>Upload</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abgeschlossen</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ist</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ohne</a:t>
            </a:r>
            <a:r>
              <a:rPr lang="nl-NL" sz="1800" b="0" strike="noStrike" spc="-1" dirty="0">
                <a:solidFill>
                  <a:srgbClr val="000000"/>
                </a:solidFill>
                <a:uFill>
                  <a:solidFill>
                    <a:srgbClr val="FFFFFF"/>
                  </a:solidFill>
                </a:uFill>
                <a:latin typeface="Calibri"/>
              </a:rPr>
              <a:t> </a:t>
            </a:r>
            <a:r>
              <a:rPr lang="nl-NL" sz="1800" b="0" strike="noStrike" spc="-1" dirty="0" err="1">
                <a:solidFill>
                  <a:srgbClr val="000000"/>
                </a:solidFill>
                <a:uFill>
                  <a:solidFill>
                    <a:srgbClr val="FFFFFF"/>
                  </a:solidFill>
                </a:uFill>
                <a:latin typeface="Calibri"/>
              </a:rPr>
              <a:t>Fehler</a:t>
            </a:r>
            <a:r>
              <a:rPr lang="nl-NL" sz="1800" b="0" strike="noStrike" spc="-1" dirty="0">
                <a:solidFill>
                  <a:srgbClr val="000000"/>
                </a:solidFill>
                <a:uFill>
                  <a:solidFill>
                    <a:srgbClr val="FFFFFF"/>
                  </a:solidFill>
                </a:uFill>
                <a:latin typeface="Calibri"/>
              </a:rPr>
              <a:t>).</a:t>
            </a:r>
          </a:p>
          <a:p>
            <a:pPr>
              <a:lnSpc>
                <a:spcPct val="100000"/>
              </a:lnSpc>
              <a:spcBef>
                <a:spcPts val="360"/>
              </a:spcBef>
            </a:pPr>
            <a:endParaRPr lang="nl-NL" sz="1800" b="0" strike="noStrike" spc="-1" dirty="0">
              <a:solidFill>
                <a:srgbClr val="000000"/>
              </a:solidFill>
              <a:uFill>
                <a:solidFill>
                  <a:srgbClr val="FFFFFF"/>
                </a:solidFill>
              </a:uFill>
              <a:latin typeface="Calibri"/>
            </a:endParaRPr>
          </a:p>
        </p:txBody>
      </p:sp>
      <p:pic>
        <p:nvPicPr>
          <p:cNvPr id="317" name="Picture 4"/>
          <p:cNvPicPr/>
          <p:nvPr/>
        </p:nvPicPr>
        <p:blipFill>
          <a:blip r:embed="rId4" cstate="print"/>
          <a:stretch/>
        </p:blipFill>
        <p:spPr>
          <a:xfrm>
            <a:off x="755576" y="1419622"/>
            <a:ext cx="2376000" cy="925560"/>
          </a:xfrm>
          <a:prstGeom prst="rect">
            <a:avLst/>
          </a:prstGeom>
          <a:ln>
            <a:noFill/>
          </a:ln>
        </p:spPr>
      </p:pic>
      <p:sp>
        <p:nvSpPr>
          <p:cNvPr id="318" name="CustomShape 3"/>
          <p:cNvSpPr/>
          <p:nvPr/>
        </p:nvSpPr>
        <p:spPr>
          <a:xfrm flipV="1">
            <a:off x="5076056" y="1563638"/>
            <a:ext cx="936104" cy="2160240"/>
          </a:xfrm>
          <a:custGeom>
            <a:avLst/>
            <a:gdLst/>
            <a:ahLst/>
            <a:cxnLst/>
            <a:rect l="l" t="t" r="r" b="b"/>
            <a:pathLst>
              <a:path w="21600" h="21600">
                <a:moveTo>
                  <a:pt x="0" y="0"/>
                </a:moveTo>
                <a:lnTo>
                  <a:pt x="21600" y="21600"/>
                </a:lnTo>
              </a:path>
            </a:pathLst>
          </a:custGeom>
          <a:noFill/>
          <a:ln w="50760">
            <a:solidFill>
              <a:srgbClr val="4A7EBB"/>
            </a:solidFill>
            <a:round/>
            <a:tailEnd type="arrow" w="med" len="med"/>
          </a:ln>
        </p:spPr>
        <p:style>
          <a:lnRef idx="0">
            <a:scrgbClr r="0" g="0" b="0"/>
          </a:lnRef>
          <a:fillRef idx="0">
            <a:scrgbClr r="0" g="0" b="0"/>
          </a:fillRef>
          <a:effectRef idx="0">
            <a:scrgbClr r="0" g="0" b="0"/>
          </a:effectRef>
          <a:fontRef idx="minor"/>
        </p:style>
      </p:sp>
      <p:sp>
        <p:nvSpPr>
          <p:cNvPr id="319" name="TextShape 4"/>
          <p:cNvSpPr txBox="1"/>
          <p:nvPr/>
        </p:nvSpPr>
        <p:spPr>
          <a:xfrm>
            <a:off x="8172360" y="4767120"/>
            <a:ext cx="514080" cy="273600"/>
          </a:xfrm>
          <a:prstGeom prst="rect">
            <a:avLst/>
          </a:prstGeom>
          <a:noFill/>
          <a:ln>
            <a:noFill/>
          </a:ln>
        </p:spPr>
        <p:txBody>
          <a:bodyPr anchor="ctr"/>
          <a:lstStyle/>
          <a:p>
            <a:pPr algn="r">
              <a:lnSpc>
                <a:spcPct val="100000"/>
              </a:lnSpc>
            </a:pPr>
            <a:fld id="{674FF54D-1610-4692-882A-26E2C4D2A85D}" type="slidenum">
              <a:rPr lang="en-GB" sz="1200" b="0" strike="noStrike" spc="-1">
                <a:solidFill>
                  <a:srgbClr val="8B8B8B"/>
                </a:solidFill>
                <a:uFill>
                  <a:solidFill>
                    <a:srgbClr val="FFFFFF"/>
                  </a:solidFill>
                </a:uFill>
                <a:latin typeface="Calibri"/>
              </a:rPr>
              <a:pPr algn="r">
                <a:lnSpc>
                  <a:spcPct val="100000"/>
                </a:lnSpc>
              </a:pPr>
              <a:t>21</a:t>
            </a:fld>
            <a:endParaRPr lang="en-GB" sz="1200" b="0" strike="noStrike" spc="-1">
              <a:solidFill>
                <a:srgbClr val="000000"/>
              </a:solidFill>
              <a:uFill>
                <a:solidFill>
                  <a:srgbClr val="FFFFFF"/>
                </a:solidFill>
              </a:uFill>
              <a:latin typeface="Times New Roman"/>
            </a:endParaRPr>
          </a:p>
        </p:txBody>
      </p:sp>
      <p:pic>
        <p:nvPicPr>
          <p:cNvPr id="320" name="Picture 3"/>
          <p:cNvPicPr/>
          <p:nvPr/>
        </p:nvPicPr>
        <p:blipFill>
          <a:blip r:embed="rId5" cstate="print"/>
          <a:srcRect l="3448" t="2396" r="92662" b="94519"/>
          <a:stretch/>
        </p:blipFill>
        <p:spPr>
          <a:xfrm>
            <a:off x="4788024" y="3795886"/>
            <a:ext cx="287640" cy="28764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nSpc>
                <a:spcPct val="100000"/>
              </a:lnSpc>
            </a:pPr>
            <a:r>
              <a:rPr lang="nl-NL" spc="-1" dirty="0" smtClean="0">
                <a:solidFill>
                  <a:srgbClr val="FFFFFF"/>
                </a:solidFill>
                <a:uFill>
                  <a:solidFill>
                    <a:srgbClr val="FFFFFF"/>
                  </a:solidFill>
                </a:uFill>
              </a:rPr>
              <a:t>Teil 4: </a:t>
            </a:r>
            <a:r>
              <a:rPr lang="nl-NL" spc="-1" dirty="0" err="1" smtClean="0">
                <a:solidFill>
                  <a:srgbClr val="FFFFFF"/>
                </a:solidFill>
                <a:uFill>
                  <a:solidFill>
                    <a:srgbClr val="FFFFFF"/>
                  </a:solidFill>
                </a:uFill>
              </a:rPr>
              <a:t>Definieren</a:t>
            </a:r>
            <a:r>
              <a:rPr lang="nl-NL" spc="-1" dirty="0" smtClean="0">
                <a:solidFill>
                  <a:srgbClr val="FFFFFF"/>
                </a:solidFill>
                <a:uFill>
                  <a:solidFill>
                    <a:srgbClr val="FFFFFF"/>
                  </a:solidFill>
                </a:uFill>
              </a:rPr>
              <a:t> der </a:t>
            </a:r>
            <a:r>
              <a:rPr lang="nl-NL" spc="-1" dirty="0" err="1" smtClean="0">
                <a:solidFill>
                  <a:srgbClr val="FFFFFF"/>
                </a:solidFill>
                <a:uFill>
                  <a:solidFill>
                    <a:srgbClr val="FFFFFF"/>
                  </a:solidFill>
                </a:uFill>
              </a:rPr>
              <a:t>Konfiguration</a:t>
            </a:r>
            <a:endParaRPr lang="nl-NL" spc="-1" dirty="0">
              <a:solidFill>
                <a:srgbClr val="000000"/>
              </a:solidFill>
              <a:uFill>
                <a:solidFill>
                  <a:srgbClr val="FFFFFF"/>
                </a:solidFill>
              </a:uFill>
            </a:endParaRPr>
          </a:p>
        </p:txBody>
      </p:sp>
      <p:sp>
        <p:nvSpPr>
          <p:cNvPr id="6" name="Ondertitel 5"/>
          <p:cNvSpPr>
            <a:spLocks noGrp="1"/>
          </p:cNvSpPr>
          <p:nvPr>
            <p:ph type="subTitle" idx="1"/>
          </p:nvPr>
        </p:nvSpPr>
        <p:spPr>
          <a:xfrm>
            <a:off x="827584" y="2914650"/>
            <a:ext cx="7488832" cy="1314450"/>
          </a:xfrm>
        </p:spPr>
        <p:txBody>
          <a:bodyPr/>
          <a:lstStyle/>
          <a:p>
            <a:pPr>
              <a:spcBef>
                <a:spcPts val="479"/>
              </a:spcBef>
            </a:pPr>
            <a:r>
              <a:rPr lang="en-GB" spc="-1" dirty="0" err="1" smtClean="0">
                <a:solidFill>
                  <a:srgbClr val="FFFFFF"/>
                </a:solidFill>
                <a:uFill>
                  <a:solidFill>
                    <a:srgbClr val="FFFFFF"/>
                  </a:solidFill>
                </a:uFill>
              </a:rPr>
              <a:t>Gib</a:t>
            </a:r>
            <a:r>
              <a:rPr lang="en-GB" spc="-1" dirty="0" smtClean="0">
                <a:solidFill>
                  <a:srgbClr val="FFFFFF"/>
                </a:solidFill>
                <a:uFill>
                  <a:solidFill>
                    <a:srgbClr val="FFFFFF"/>
                  </a:solidFill>
                </a:uFill>
              </a:rPr>
              <a:t> die </a:t>
            </a:r>
            <a:r>
              <a:rPr lang="en-GB" spc="-1" dirty="0" err="1" smtClean="0">
                <a:solidFill>
                  <a:srgbClr val="FFFFFF"/>
                </a:solidFill>
                <a:uFill>
                  <a:solidFill>
                    <a:srgbClr val="FFFFFF"/>
                  </a:solidFill>
                </a:uFill>
              </a:rPr>
              <a:t>Anschlüsse</a:t>
            </a:r>
            <a:r>
              <a:rPr lang="en-GB" spc="-1" dirty="0" smtClean="0">
                <a:solidFill>
                  <a:srgbClr val="FFFFFF"/>
                </a:solidFill>
                <a:uFill>
                  <a:solidFill>
                    <a:srgbClr val="FFFFFF"/>
                  </a:solidFill>
                </a:uFill>
              </a:rPr>
              <a:t> </a:t>
            </a:r>
            <a:r>
              <a:rPr lang="en-GB" spc="-1" dirty="0" err="1" smtClean="0">
                <a:solidFill>
                  <a:srgbClr val="FFFFFF"/>
                </a:solidFill>
                <a:uFill>
                  <a:solidFill>
                    <a:srgbClr val="FFFFFF"/>
                  </a:solidFill>
                </a:uFill>
              </a:rPr>
              <a:t>Namen</a:t>
            </a:r>
            <a:r>
              <a:rPr lang="en-GB" spc="-1" dirty="0" smtClean="0">
                <a:solidFill>
                  <a:srgbClr val="FFFFFF"/>
                </a:solidFill>
                <a:uFill>
                  <a:solidFill>
                    <a:srgbClr val="FFFFFF"/>
                  </a:solidFill>
                </a:uFill>
              </a:rPr>
              <a:t> und </a:t>
            </a:r>
            <a:r>
              <a:rPr lang="en-GB" spc="-1" dirty="0" err="1" smtClean="0">
                <a:solidFill>
                  <a:srgbClr val="FFFFFF"/>
                </a:solidFill>
                <a:uFill>
                  <a:solidFill>
                    <a:srgbClr val="FFFFFF"/>
                  </a:solidFill>
                </a:uFill>
              </a:rPr>
              <a:t>definiere</a:t>
            </a:r>
            <a:r>
              <a:rPr lang="en-GB" spc="-1" dirty="0" smtClean="0">
                <a:solidFill>
                  <a:srgbClr val="FFFFFF"/>
                </a:solidFill>
                <a:uFill>
                  <a:solidFill>
                    <a:srgbClr val="FFFFFF"/>
                  </a:solidFill>
                </a:uFill>
              </a:rPr>
              <a:t> den </a:t>
            </a:r>
            <a:r>
              <a:rPr lang="en-GB" spc="-1" dirty="0" err="1" smtClean="0">
                <a:solidFill>
                  <a:srgbClr val="FFFFFF"/>
                </a:solidFill>
                <a:uFill>
                  <a:solidFill>
                    <a:srgbClr val="FFFFFF"/>
                  </a:solidFill>
                </a:uFill>
              </a:rPr>
              <a:t>Zweck</a:t>
            </a:r>
            <a:r>
              <a:rPr lang="en-GB" spc="-1" dirty="0" smtClean="0">
                <a:solidFill>
                  <a:srgbClr val="FFFFFF"/>
                </a:solidFill>
                <a:uFill>
                  <a:solidFill>
                    <a:srgbClr val="FFFFFF"/>
                  </a:solidFill>
                </a:uFill>
              </a:rPr>
              <a:t> </a:t>
            </a:r>
            <a:r>
              <a:rPr lang="en-GB" spc="-1" dirty="0" err="1" smtClean="0">
                <a:solidFill>
                  <a:srgbClr val="FFFFFF"/>
                </a:solidFill>
                <a:uFill>
                  <a:solidFill>
                    <a:srgbClr val="FFFFFF"/>
                  </a:solidFill>
                </a:uFill>
              </a:rPr>
              <a:t>der</a:t>
            </a:r>
            <a:r>
              <a:rPr lang="en-GB" spc="-1" dirty="0" smtClean="0">
                <a:solidFill>
                  <a:srgbClr val="FFFFFF"/>
                </a:solidFill>
                <a:uFill>
                  <a:solidFill>
                    <a:srgbClr val="FFFFFF"/>
                  </a:solidFill>
                </a:uFill>
              </a:rPr>
              <a:t> </a:t>
            </a:r>
            <a:r>
              <a:rPr lang="en-GB" spc="-1" dirty="0" err="1" smtClean="0">
                <a:solidFill>
                  <a:srgbClr val="FFFFFF"/>
                </a:solidFill>
                <a:uFill>
                  <a:solidFill>
                    <a:srgbClr val="FFFFFF"/>
                  </a:solidFill>
                </a:uFill>
              </a:rPr>
              <a:t>Anschlüsse</a:t>
            </a:r>
            <a:endParaRPr lang="en-GB" spc="-1" dirty="0">
              <a:solidFill>
                <a:srgbClr val="000000"/>
              </a:solidFill>
              <a:uFill>
                <a:solidFill>
                  <a:srgbClr val="FFFFFF"/>
                </a:solidFill>
              </a:uFill>
              <a:latin typeface="Aria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22</a:t>
            </a:fld>
            <a:endParaRPr lang="nl-NL"/>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extShape 1"/>
          <p:cNvSpPr txBox="1"/>
          <p:nvPr/>
        </p:nvSpPr>
        <p:spPr>
          <a:xfrm>
            <a:off x="457200" y="205920"/>
            <a:ext cx="8229240" cy="856800"/>
          </a:xfrm>
          <a:prstGeom prst="rect">
            <a:avLst/>
          </a:prstGeom>
          <a:noFill/>
          <a:ln>
            <a:noFill/>
          </a:ln>
        </p:spPr>
        <p:txBody>
          <a:bodyPr anchor="ctr"/>
          <a:lstStyle/>
          <a:p>
            <a:pPr>
              <a:lnSpc>
                <a:spcPct val="100000"/>
              </a:lnSpc>
            </a:pPr>
            <a:r>
              <a:rPr lang="nl-NL" sz="4000" b="0" strike="noStrike" spc="-1" dirty="0">
                <a:solidFill>
                  <a:srgbClr val="000000"/>
                </a:solidFill>
                <a:uFill>
                  <a:solidFill>
                    <a:srgbClr val="FFFFFF"/>
                  </a:solidFill>
                </a:uFill>
                <a:latin typeface="Calibri"/>
              </a:rPr>
              <a:t>Starten des </a:t>
            </a:r>
            <a:r>
              <a:rPr lang="nl-NL" sz="4000" b="0" strike="noStrike" spc="-1" dirty="0" err="1">
                <a:solidFill>
                  <a:srgbClr val="000000"/>
                </a:solidFill>
                <a:uFill>
                  <a:solidFill>
                    <a:srgbClr val="FFFFFF"/>
                  </a:solidFill>
                </a:uFill>
                <a:latin typeface="Calibri"/>
              </a:rPr>
              <a:t>Konfigurationswerkzeugs</a:t>
            </a:r>
            <a:endParaRPr lang="nl-NL" sz="4000" b="0" strike="noStrike" spc="-1" dirty="0">
              <a:solidFill>
                <a:srgbClr val="000000"/>
              </a:solidFill>
              <a:uFill>
                <a:solidFill>
                  <a:srgbClr val="FFFFFF"/>
                </a:solidFill>
              </a:uFill>
              <a:latin typeface="Calibri"/>
            </a:endParaRPr>
          </a:p>
        </p:txBody>
      </p:sp>
      <p:sp>
        <p:nvSpPr>
          <p:cNvPr id="325"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000" b="0" strike="noStrike" spc="-1" dirty="0" err="1">
                <a:solidFill>
                  <a:srgbClr val="000000"/>
                </a:solidFill>
                <a:uFill>
                  <a:solidFill>
                    <a:srgbClr val="FFFFFF"/>
                  </a:solidFill>
                </a:uFill>
                <a:latin typeface="Calibri"/>
              </a:rPr>
              <a:t>Wir</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haben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eine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leere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Konfigurationsdatei</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auf</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dem</a:t>
            </a:r>
            <a:r>
              <a:rPr lang="nl-NL" sz="2000" b="0" strike="noStrike" spc="-1" dirty="0">
                <a:solidFill>
                  <a:srgbClr val="000000"/>
                </a:solidFill>
                <a:uFill>
                  <a:solidFill>
                    <a:srgbClr val="FFFFFF"/>
                  </a:solidFill>
                </a:uFill>
                <a:latin typeface="Calibri"/>
              </a:rPr>
              <a:t> Desktop </a:t>
            </a:r>
            <a:r>
              <a:rPr lang="nl-NL" sz="2000" b="0" strike="noStrike" spc="-1" dirty="0" err="1" smtClean="0">
                <a:solidFill>
                  <a:srgbClr val="000000"/>
                </a:solidFill>
                <a:uFill>
                  <a:solidFill>
                    <a:srgbClr val="FFFFFF"/>
                  </a:solidFill>
                </a:uFill>
                <a:latin typeface="Calibri"/>
              </a:rPr>
              <a:t>abgelegt</a:t>
            </a:r>
            <a:r>
              <a:rPr lang="nl-NL" sz="2000" b="0" strike="noStrike" spc="-1" dirty="0" smtClean="0">
                <a:solidFill>
                  <a:srgbClr val="000000"/>
                </a:solidFill>
                <a:uFill>
                  <a:solidFill>
                    <a:srgbClr val="FFFFFF"/>
                  </a:solidFill>
                </a:uFill>
                <a:latin typeface="Calibri"/>
              </a:rPr>
              <a:t>:</a:t>
            </a:r>
          </a:p>
          <a:p>
            <a:pPr marL="636480" lvl="1" indent="-178920">
              <a:spcBef>
                <a:spcPts val="479"/>
              </a:spcBef>
              <a:buClr>
                <a:srgbClr val="000000"/>
              </a:buClr>
              <a:buFont typeface="Arial"/>
              <a:buChar char="•"/>
            </a:pPr>
            <a:r>
              <a:rPr lang="nl-NL" sz="2000" b="0" strike="noStrike" spc="-1" dirty="0" smtClean="0">
                <a:solidFill>
                  <a:srgbClr val="000000"/>
                </a:solidFill>
                <a:uFill>
                  <a:solidFill>
                    <a:srgbClr val="FFFFFF"/>
                  </a:solidFill>
                </a:uFill>
                <a:latin typeface="Calibri"/>
              </a:rPr>
              <a:t> </a:t>
            </a:r>
            <a:r>
              <a:rPr lang="nl-NL" sz="2000" b="0" i="1" strike="noStrike" spc="-1" dirty="0" err="1" smtClean="0">
                <a:solidFill>
                  <a:srgbClr val="000000"/>
                </a:solidFill>
                <a:uFill>
                  <a:solidFill>
                    <a:srgbClr val="FFFFFF"/>
                  </a:solidFill>
                </a:uFill>
                <a:latin typeface="Calibri"/>
              </a:rPr>
              <a:t>ScratchClient</a:t>
            </a:r>
            <a:r>
              <a:rPr lang="nl-NL" sz="2000" i="1" spc="-1" dirty="0" err="1" smtClean="0">
                <a:solidFill>
                  <a:srgbClr val="000000"/>
                </a:solidFill>
                <a:uFill>
                  <a:solidFill>
                    <a:srgbClr val="FFFFFF"/>
                  </a:solidFill>
                </a:uFill>
                <a:latin typeface="Calibri"/>
              </a:rPr>
              <a:t>-</a:t>
            </a:r>
            <a:r>
              <a:rPr lang="nl-NL" sz="2000" b="0" i="1" strike="noStrike" spc="-1" dirty="0" err="1" smtClean="0">
                <a:solidFill>
                  <a:srgbClr val="000000"/>
                </a:solidFill>
                <a:uFill>
                  <a:solidFill>
                    <a:srgbClr val="FFFFFF"/>
                  </a:solidFill>
                </a:uFill>
                <a:latin typeface="Calibri"/>
              </a:rPr>
              <a:t>Tutorial.scl</a:t>
            </a:r>
            <a:endParaRPr lang="nl-NL" sz="2000" b="0" i="1"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000" b="0" strike="noStrike" spc="-1" dirty="0" err="1">
                <a:solidFill>
                  <a:srgbClr val="000000"/>
                </a:solidFill>
                <a:uFill>
                  <a:solidFill>
                    <a:srgbClr val="FFFFFF"/>
                  </a:solidFill>
                </a:uFill>
                <a:latin typeface="Calibri"/>
              </a:rPr>
              <a:t>Klicken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mit</a:t>
            </a:r>
            <a:r>
              <a:rPr lang="nl-NL" sz="2000" b="0" strike="noStrike" spc="-1" dirty="0">
                <a:solidFill>
                  <a:srgbClr val="000000"/>
                </a:solidFill>
                <a:uFill>
                  <a:solidFill>
                    <a:srgbClr val="FFFFFF"/>
                  </a:solidFill>
                </a:uFill>
                <a:latin typeface="Calibri"/>
              </a:rPr>
              <a:t> der rechten </a:t>
            </a:r>
            <a:r>
              <a:rPr lang="nl-NL" sz="2000" b="0" strike="noStrike" spc="-1" dirty="0" err="1">
                <a:solidFill>
                  <a:srgbClr val="000000"/>
                </a:solidFill>
                <a:uFill>
                  <a:solidFill>
                    <a:srgbClr val="FFFFFF"/>
                  </a:solidFill>
                </a:uFill>
                <a:latin typeface="Calibri"/>
              </a:rPr>
              <a:t>Maustaste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auf</a:t>
            </a:r>
            <a:r>
              <a:rPr lang="nl-NL" sz="2000" b="0" strike="noStrike" spc="-1" dirty="0">
                <a:solidFill>
                  <a:srgbClr val="000000"/>
                </a:solidFill>
                <a:uFill>
                  <a:solidFill>
                    <a:srgbClr val="FFFFFF"/>
                  </a:solidFill>
                </a:uFill>
                <a:latin typeface="Calibri"/>
              </a:rPr>
              <a:t> die </a:t>
            </a:r>
            <a:r>
              <a:rPr lang="nl-NL" sz="2000" b="0" strike="noStrike" spc="-1" dirty="0" err="1">
                <a:solidFill>
                  <a:srgbClr val="000000"/>
                </a:solidFill>
                <a:uFill>
                  <a:solidFill>
                    <a:srgbClr val="FFFFFF"/>
                  </a:solidFill>
                </a:uFill>
                <a:latin typeface="Calibri"/>
              </a:rPr>
              <a:t>Datei</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und</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wählen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a:t>
            </a:r>
            <a:r>
              <a:rPr lang="nl-NL" sz="2000" b="0" i="1" strike="noStrike" spc="-1" dirty="0" err="1">
                <a:solidFill>
                  <a:srgbClr val="000000"/>
                </a:solidFill>
                <a:uFill>
                  <a:solidFill>
                    <a:srgbClr val="FFFFFF"/>
                  </a:solidFill>
                </a:uFill>
                <a:latin typeface="Calibri"/>
              </a:rPr>
              <a:t>scratchClient</a:t>
            </a:r>
            <a:r>
              <a:rPr lang="nl-NL" sz="2000" b="0" i="1" strike="noStrike" spc="-1" dirty="0">
                <a:solidFill>
                  <a:srgbClr val="000000"/>
                </a:solidFill>
                <a:uFill>
                  <a:solidFill>
                    <a:srgbClr val="FFFFFF"/>
                  </a:solidFill>
                </a:uFill>
                <a:latin typeface="Calibri"/>
              </a:rPr>
              <a:t> </a:t>
            </a:r>
            <a:r>
              <a:rPr lang="nl-NL" sz="2000" b="0" i="1" strike="noStrike" spc="-1" dirty="0" err="1">
                <a:solidFill>
                  <a:srgbClr val="000000"/>
                </a:solidFill>
                <a:uFill>
                  <a:solidFill>
                    <a:srgbClr val="FFFFFF"/>
                  </a:solidFill>
                </a:uFill>
                <a:latin typeface="Calibri"/>
              </a:rPr>
              <a:t>Edit</a:t>
            </a:r>
            <a:endParaRPr lang="nl-NL" sz="2000" b="0" strike="noStrike" spc="-1" dirty="0">
              <a:solidFill>
                <a:srgbClr val="000000"/>
              </a:solidFill>
              <a:uFill>
                <a:solidFill>
                  <a:srgbClr val="FFFFFF"/>
                </a:solidFill>
              </a:uFill>
              <a:latin typeface="Calibri"/>
            </a:endParaRPr>
          </a:p>
        </p:txBody>
      </p:sp>
      <p:sp>
        <p:nvSpPr>
          <p:cNvPr id="326" name="TextShape 3"/>
          <p:cNvSpPr txBox="1"/>
          <p:nvPr/>
        </p:nvSpPr>
        <p:spPr>
          <a:xfrm>
            <a:off x="8172360" y="4767120"/>
            <a:ext cx="514080" cy="273600"/>
          </a:xfrm>
          <a:prstGeom prst="rect">
            <a:avLst/>
          </a:prstGeom>
          <a:noFill/>
          <a:ln>
            <a:noFill/>
          </a:ln>
        </p:spPr>
        <p:txBody>
          <a:bodyPr anchor="ctr"/>
          <a:lstStyle/>
          <a:p>
            <a:pPr algn="r">
              <a:lnSpc>
                <a:spcPct val="100000"/>
              </a:lnSpc>
            </a:pPr>
            <a:fld id="{11F4F0E2-6BA2-4D1F-AAAF-B5DDCE1D5D21}" type="slidenum">
              <a:rPr lang="en-GB" sz="1200" b="0" strike="noStrike" spc="-1">
                <a:solidFill>
                  <a:srgbClr val="8B8B8B"/>
                </a:solidFill>
                <a:uFill>
                  <a:solidFill>
                    <a:srgbClr val="FFFFFF"/>
                  </a:solidFill>
                </a:uFill>
                <a:latin typeface="Calibri"/>
              </a:rPr>
              <a:pPr algn="r">
                <a:lnSpc>
                  <a:spcPct val="100000"/>
                </a:lnSpc>
              </a:pPr>
              <a:t>23</a:t>
            </a:fld>
            <a:endParaRPr lang="en-GB" sz="1200" b="0" strike="noStrike" spc="-1">
              <a:solidFill>
                <a:srgbClr val="000000"/>
              </a:solidFill>
              <a:uFill>
                <a:solidFill>
                  <a:srgbClr val="FFFFFF"/>
                </a:solidFill>
              </a:uFill>
              <a:latin typeface="Times New Roman"/>
            </a:endParaRPr>
          </a:p>
        </p:txBody>
      </p:sp>
      <p:pic>
        <p:nvPicPr>
          <p:cNvPr id="7" name="Picture 2" descr="Y:\PiAndMore10.5\Screenshots2\2018-02-22__11-56-1519296992.jpg"/>
          <p:cNvPicPr>
            <a:picLocks noChangeAspect="1" noChangeArrowheads="1"/>
          </p:cNvPicPr>
          <p:nvPr/>
        </p:nvPicPr>
        <p:blipFill>
          <a:blip r:embed="rId3" cstate="print"/>
          <a:srcRect l="11635" t="3920" r="52534" b="73681"/>
          <a:stretch>
            <a:fillRect/>
          </a:stretch>
        </p:blipFill>
        <p:spPr bwMode="auto">
          <a:xfrm>
            <a:off x="2411760" y="2787774"/>
            <a:ext cx="5976664" cy="2101684"/>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descr="Y:\PiAndMore10.5\Screenshots2\2018-02-22__13-19-1519301998.jpg"/>
          <p:cNvPicPr>
            <a:picLocks noChangeAspect="1" noChangeArrowheads="1"/>
          </p:cNvPicPr>
          <p:nvPr/>
        </p:nvPicPr>
        <p:blipFill>
          <a:blip r:embed="rId3" cstate="print"/>
          <a:srcRect/>
          <a:stretch>
            <a:fillRect/>
          </a:stretch>
        </p:blipFill>
        <p:spPr bwMode="auto">
          <a:xfrm>
            <a:off x="0" y="987574"/>
            <a:ext cx="5292080" cy="3544089"/>
          </a:xfrm>
          <a:prstGeom prst="rect">
            <a:avLst/>
          </a:prstGeom>
          <a:noFill/>
        </p:spPr>
      </p:pic>
      <p:sp>
        <p:nvSpPr>
          <p:cNvPr id="330" name="TextShape 1"/>
          <p:cNvSpPr txBox="1"/>
          <p:nvPr/>
        </p:nvSpPr>
        <p:spPr>
          <a:xfrm>
            <a:off x="107504" y="-20538"/>
            <a:ext cx="8229240" cy="856800"/>
          </a:xfrm>
          <a:prstGeom prst="rect">
            <a:avLst/>
          </a:prstGeom>
          <a:noFill/>
          <a:ln>
            <a:noFill/>
          </a:ln>
        </p:spPr>
        <p:txBody>
          <a:bodyPr anchor="ctr"/>
          <a:lstStyle/>
          <a:p>
            <a:pPr>
              <a:lnSpc>
                <a:spcPct val="100000"/>
              </a:lnSpc>
            </a:pPr>
            <a:r>
              <a:rPr lang="nl-NL" sz="3600" b="0" strike="noStrike" spc="-1" dirty="0" err="1">
                <a:solidFill>
                  <a:srgbClr val="000000"/>
                </a:solidFill>
                <a:uFill>
                  <a:solidFill>
                    <a:srgbClr val="FFFFFF"/>
                  </a:solidFill>
                </a:uFill>
                <a:latin typeface="Calibri"/>
              </a:rPr>
              <a:t>Definieren</a:t>
            </a:r>
            <a:r>
              <a:rPr lang="nl-NL" sz="3600" b="0" strike="noStrike" spc="-1" dirty="0">
                <a:solidFill>
                  <a:srgbClr val="000000"/>
                </a:solidFill>
                <a:uFill>
                  <a:solidFill>
                    <a:srgbClr val="FFFFFF"/>
                  </a:solidFill>
                </a:uFill>
                <a:latin typeface="Calibri"/>
              </a:rPr>
              <a:t> </a:t>
            </a:r>
            <a:r>
              <a:rPr lang="nl-NL" sz="3600" b="0" strike="noStrike" spc="-1" dirty="0" err="1">
                <a:solidFill>
                  <a:srgbClr val="000000"/>
                </a:solidFill>
                <a:uFill>
                  <a:solidFill>
                    <a:srgbClr val="FFFFFF"/>
                  </a:solidFill>
                </a:uFill>
                <a:latin typeface="Calibri"/>
              </a:rPr>
              <a:t>Sie</a:t>
            </a:r>
            <a:r>
              <a:rPr lang="nl-NL" sz="3600" b="0" strike="noStrike" spc="-1" dirty="0">
                <a:solidFill>
                  <a:srgbClr val="000000"/>
                </a:solidFill>
                <a:uFill>
                  <a:solidFill>
                    <a:srgbClr val="FFFFFF"/>
                  </a:solidFill>
                </a:uFill>
                <a:latin typeface="Calibri"/>
              </a:rPr>
              <a:t> die </a:t>
            </a:r>
            <a:r>
              <a:rPr lang="nl-NL" sz="3600" b="0" strike="noStrike" spc="-1" dirty="0" err="1">
                <a:solidFill>
                  <a:srgbClr val="000000"/>
                </a:solidFill>
                <a:uFill>
                  <a:solidFill>
                    <a:srgbClr val="FFFFFF"/>
                  </a:solidFill>
                </a:uFill>
                <a:latin typeface="Calibri"/>
              </a:rPr>
              <a:t>erste</a:t>
            </a:r>
            <a:r>
              <a:rPr lang="nl-NL" sz="3600" b="0" strike="noStrike" spc="-1" dirty="0">
                <a:solidFill>
                  <a:srgbClr val="000000"/>
                </a:solidFill>
                <a:uFill>
                  <a:solidFill>
                    <a:srgbClr val="FFFFFF"/>
                  </a:solidFill>
                </a:uFill>
                <a:latin typeface="Calibri"/>
              </a:rPr>
              <a:t> </a:t>
            </a:r>
            <a:r>
              <a:rPr lang="nl-NL" sz="3600" b="0" strike="noStrike" spc="-1" dirty="0" err="1">
                <a:solidFill>
                  <a:srgbClr val="000000"/>
                </a:solidFill>
                <a:uFill>
                  <a:solidFill>
                    <a:srgbClr val="FFFFFF"/>
                  </a:solidFill>
                </a:uFill>
                <a:latin typeface="Calibri"/>
              </a:rPr>
              <a:t>Konfigurationsdatei</a:t>
            </a:r>
            <a:endParaRPr lang="nl-NL" sz="3600" b="0" strike="noStrike" spc="-1" dirty="0">
              <a:solidFill>
                <a:srgbClr val="000000"/>
              </a:solidFill>
              <a:uFill>
                <a:solidFill>
                  <a:srgbClr val="FFFFFF"/>
                </a:solidFill>
              </a:uFill>
              <a:latin typeface="Calibri"/>
            </a:endParaRPr>
          </a:p>
        </p:txBody>
      </p:sp>
      <p:sp>
        <p:nvSpPr>
          <p:cNvPr id="331" name="TextShape 2"/>
          <p:cNvSpPr txBox="1"/>
          <p:nvPr/>
        </p:nvSpPr>
        <p:spPr>
          <a:xfrm>
            <a:off x="5220000" y="987480"/>
            <a:ext cx="3600000" cy="3816000"/>
          </a:xfrm>
          <a:prstGeom prst="rect">
            <a:avLst/>
          </a:prstGeom>
          <a:noFill/>
          <a:ln>
            <a:noFill/>
          </a:ln>
        </p:spPr>
        <p:txBody>
          <a:bodyPr>
            <a:noAutofit/>
          </a:bodyPr>
          <a:lstStyle/>
          <a:p>
            <a:pPr marL="179280" indent="-178920">
              <a:lnSpc>
                <a:spcPct val="100000"/>
              </a:lnSpc>
              <a:spcBef>
                <a:spcPts val="100"/>
              </a:spcBef>
              <a:buClr>
                <a:srgbClr val="000000"/>
              </a:buClr>
              <a:buFont typeface="Arial"/>
              <a:buChar char="•"/>
            </a:pPr>
            <a:r>
              <a:rPr lang="nl-NL" sz="1200" b="1" strike="noStrike" spc="-1" dirty="0" err="1">
                <a:solidFill>
                  <a:srgbClr val="000000"/>
                </a:solidFill>
                <a:uFill>
                  <a:solidFill>
                    <a:srgbClr val="FFFFFF"/>
                  </a:solidFill>
                </a:uFill>
                <a:latin typeface="Calibri"/>
              </a:rPr>
              <a:t>Doppel</a:t>
            </a:r>
            <a:r>
              <a:rPr lang="nl-NL" sz="1200" b="0" strike="noStrike" spc="-1" dirty="0" err="1">
                <a:solidFill>
                  <a:srgbClr val="000000"/>
                </a:solidFill>
                <a:uFill>
                  <a:solidFill>
                    <a:srgbClr val="FFFFFF"/>
                  </a:solidFill>
                </a:uFill>
                <a:latin typeface="Calibri"/>
              </a:rPr>
              <a:t>klicken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auf</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eine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Zelle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um</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ein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Dropdown-Menü</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zu</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erhalten</a:t>
            </a:r>
            <a:endParaRPr lang="nl-NL" sz="1200" b="0" strike="noStrike" spc="-1" dirty="0">
              <a:solidFill>
                <a:srgbClr val="000000"/>
              </a:solidFill>
              <a:uFill>
                <a:solidFill>
                  <a:srgbClr val="FFFFFF"/>
                </a:solidFill>
              </a:uFill>
              <a:latin typeface="Calibri"/>
            </a:endParaRPr>
          </a:p>
          <a:p>
            <a:pPr marL="449263" lvl="1" indent="-177800">
              <a:spcBef>
                <a:spcPts val="100"/>
              </a:spcBef>
              <a:buClr>
                <a:srgbClr val="000000"/>
              </a:buClr>
              <a:buFont typeface="Arial"/>
              <a:buChar char="•"/>
            </a:pPr>
            <a:r>
              <a:rPr lang="nl-NL" sz="1200" b="0" strike="noStrike" spc="-1" dirty="0" err="1">
                <a:solidFill>
                  <a:srgbClr val="000000"/>
                </a:solidFill>
                <a:uFill>
                  <a:solidFill>
                    <a:srgbClr val="FFFFFF"/>
                  </a:solidFill>
                </a:uFill>
                <a:latin typeface="Calibri"/>
              </a:rPr>
              <a:t>Zuerst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für</a:t>
            </a:r>
            <a:r>
              <a:rPr lang="nl-NL" sz="1200" b="0" strike="noStrike" spc="-1" dirty="0">
                <a:solidFill>
                  <a:srgbClr val="000000"/>
                </a:solidFill>
                <a:uFill>
                  <a:solidFill>
                    <a:srgbClr val="FFFFFF"/>
                  </a:solidFill>
                </a:uFill>
                <a:latin typeface="Calibri"/>
              </a:rPr>
              <a:t> die </a:t>
            </a:r>
            <a:r>
              <a:rPr lang="nl-NL" sz="1200" b="0" i="1" strike="noStrike" spc="-1" dirty="0" err="1">
                <a:solidFill>
                  <a:srgbClr val="000000"/>
                </a:solidFill>
                <a:uFill>
                  <a:solidFill>
                    <a:srgbClr val="FFFFFF"/>
                  </a:solidFill>
                </a:uFill>
                <a:latin typeface="Calibri"/>
              </a:rPr>
              <a:t>Richtung</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dann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für</a:t>
            </a:r>
            <a:r>
              <a:rPr lang="nl-NL" sz="1200" b="0" strike="noStrike" spc="-1" dirty="0">
                <a:solidFill>
                  <a:srgbClr val="000000"/>
                </a:solidFill>
                <a:uFill>
                  <a:solidFill>
                    <a:srgbClr val="FFFFFF"/>
                  </a:solidFill>
                </a:uFill>
                <a:latin typeface="Calibri"/>
              </a:rPr>
              <a:t> die </a:t>
            </a:r>
            <a:r>
              <a:rPr lang="nl-NL" sz="1200" b="0" i="1" strike="noStrike" spc="-1" dirty="0" err="1">
                <a:solidFill>
                  <a:srgbClr val="000000"/>
                </a:solidFill>
                <a:uFill>
                  <a:solidFill>
                    <a:srgbClr val="FFFFFF"/>
                  </a:solidFill>
                </a:uFill>
                <a:latin typeface="Calibri"/>
              </a:rPr>
              <a:t>Funktion</a:t>
            </a:r>
            <a:r>
              <a:rPr lang="nl-NL" sz="1200" b="0" strike="noStrike" spc="-1" dirty="0">
                <a:solidFill>
                  <a:srgbClr val="000000"/>
                </a:solidFill>
                <a:uFill>
                  <a:solidFill>
                    <a:srgbClr val="FFFFFF"/>
                  </a:solidFill>
                </a:uFill>
                <a:latin typeface="Calibri"/>
              </a:rPr>
              <a:t>.</a:t>
            </a:r>
          </a:p>
          <a:p>
            <a:pPr marL="179280" indent="-178920">
              <a:lnSpc>
                <a:spcPct val="100000"/>
              </a:lnSpc>
              <a:spcBef>
                <a:spcPts val="100"/>
              </a:spcBef>
              <a:buClr>
                <a:srgbClr val="000000"/>
              </a:buClr>
              <a:buFont typeface="Arial"/>
              <a:buChar char="•"/>
            </a:pPr>
            <a:r>
              <a:rPr lang="nl-NL" sz="1200" b="0" strike="noStrike" spc="-1" dirty="0" err="1">
                <a:solidFill>
                  <a:srgbClr val="000000"/>
                </a:solidFill>
                <a:uFill>
                  <a:solidFill>
                    <a:srgbClr val="FFFFFF"/>
                  </a:solidFill>
                </a:uFill>
                <a:latin typeface="Calibri"/>
              </a:rPr>
              <a:t>Achte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darauf</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dass</a:t>
            </a:r>
            <a:r>
              <a:rPr lang="nl-NL" sz="1200" b="0" strike="noStrike" spc="-1" dirty="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Sie</a:t>
            </a:r>
            <a:r>
              <a:rPr lang="nl-NL" sz="1200" b="0" strike="noStrike" spc="-1" dirty="0" smtClean="0">
                <a:solidFill>
                  <a:srgbClr val="000000"/>
                </a:solidFill>
                <a:uFill>
                  <a:solidFill>
                    <a:srgbClr val="FFFFFF"/>
                  </a:solidFill>
                </a:uFill>
                <a:latin typeface="Calibri"/>
              </a:rPr>
              <a:t> alle </a:t>
            </a:r>
            <a:r>
              <a:rPr lang="en-GB" sz="1200" spc="-1" dirty="0" err="1" smtClean="0">
                <a:solidFill>
                  <a:srgbClr val="000000"/>
                </a:solidFill>
                <a:uFill>
                  <a:solidFill>
                    <a:srgbClr val="FFFFFF"/>
                  </a:solidFill>
                </a:uFill>
                <a:latin typeface="Calibri"/>
              </a:rPr>
              <a:t>Ansl</a:t>
            </a:r>
            <a:r>
              <a:rPr lang="nl-NL" sz="1200" spc="-1" dirty="0" err="1" smtClean="0">
                <a:solidFill>
                  <a:srgbClr val="000000"/>
                </a:solidFill>
                <a:uFill>
                  <a:solidFill>
                    <a:srgbClr val="FFFFFF"/>
                  </a:solidFill>
                </a:uFill>
                <a:latin typeface="Calibri"/>
              </a:rPr>
              <a:t>üsse</a:t>
            </a:r>
            <a:r>
              <a:rPr lang="en-GB" sz="1200" spc="-1" dirty="0" smtClean="0">
                <a:solidFill>
                  <a:srgbClr val="000000"/>
                </a:solidFill>
                <a:uFill>
                  <a:solidFill>
                    <a:srgbClr val="FFFFFF"/>
                  </a:solidFill>
                </a:uFill>
                <a:latin typeface="Calibri"/>
              </a:rPr>
              <a:t> </a:t>
            </a:r>
            <a:r>
              <a:rPr lang="nl-NL" sz="1200" b="0" strike="noStrike" spc="-1" dirty="0" smtClean="0">
                <a:solidFill>
                  <a:srgbClr val="000000"/>
                </a:solidFill>
                <a:uFill>
                  <a:solidFill>
                    <a:srgbClr val="FFFFFF"/>
                  </a:solidFill>
                </a:uFill>
                <a:latin typeface="Calibri"/>
              </a:rPr>
              <a:t>Namen </a:t>
            </a:r>
            <a:r>
              <a:rPr lang="nl-NL" sz="1200" b="0" strike="noStrike" spc="-1" dirty="0" err="1" smtClean="0">
                <a:solidFill>
                  <a:srgbClr val="000000"/>
                </a:solidFill>
                <a:uFill>
                  <a:solidFill>
                    <a:srgbClr val="FFFFFF"/>
                  </a:solidFill>
                </a:uFill>
                <a:latin typeface="Calibri"/>
              </a:rPr>
              <a:t>geben</a:t>
            </a:r>
            <a:r>
              <a:rPr lang="nl-NL" sz="1200" b="0" strike="noStrike" spc="-1" dirty="0" smtClean="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wenn</a:t>
            </a:r>
            <a:r>
              <a:rPr lang="nl-NL" sz="1200" b="0" strike="noStrike" spc="-1" dirty="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Sie</a:t>
            </a:r>
            <a:r>
              <a:rPr lang="nl-NL" sz="1200" b="0" strike="noStrike" spc="-1" dirty="0" smtClean="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etwas</a:t>
            </a:r>
            <a:r>
              <a:rPr lang="nl-NL" sz="1200" b="0" strike="noStrike" spc="-1" dirty="0" smtClean="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anderes</a:t>
            </a:r>
            <a:r>
              <a:rPr lang="nl-NL" sz="1200" b="0" strike="noStrike" spc="-1" dirty="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wählen</a:t>
            </a:r>
            <a:r>
              <a:rPr lang="nl-NL" sz="1200" b="0" strike="noStrike" spc="-1" dirty="0" smtClean="0">
                <a:solidFill>
                  <a:srgbClr val="000000"/>
                </a:solidFill>
                <a:uFill>
                  <a:solidFill>
                    <a:srgbClr val="FFFFFF"/>
                  </a:solidFill>
                </a:uFill>
                <a:latin typeface="Calibri"/>
              </a:rPr>
              <a:t> </a:t>
            </a:r>
            <a:r>
              <a:rPr lang="nl-NL" sz="1200" b="0" strike="noStrike" spc="-1" dirty="0">
                <a:solidFill>
                  <a:srgbClr val="000000"/>
                </a:solidFill>
                <a:uFill>
                  <a:solidFill>
                    <a:srgbClr val="FFFFFF"/>
                  </a:solidFill>
                </a:uFill>
                <a:latin typeface="Calibri"/>
              </a:rPr>
              <a:t>als </a:t>
            </a:r>
            <a:r>
              <a:rPr lang="nl-NL" sz="1200" b="0" i="1" strike="noStrike" spc="-1" dirty="0" err="1" smtClean="0">
                <a:solidFill>
                  <a:srgbClr val="000000"/>
                </a:solidFill>
                <a:uFill>
                  <a:solidFill>
                    <a:srgbClr val="FFFFFF"/>
                  </a:solidFill>
                </a:uFill>
                <a:latin typeface="Calibri"/>
              </a:rPr>
              <a:t>void</a:t>
            </a:r>
            <a:r>
              <a:rPr lang="nl-NL" sz="1200" b="0" strike="noStrike" spc="-1" dirty="0" smtClean="0">
                <a:solidFill>
                  <a:srgbClr val="000000"/>
                </a:solidFill>
                <a:uFill>
                  <a:solidFill>
                    <a:srgbClr val="FFFFFF"/>
                  </a:solidFill>
                </a:uFill>
                <a:latin typeface="Calibri"/>
              </a:rPr>
              <a:t> in </a:t>
            </a:r>
            <a:r>
              <a:rPr lang="nl-NL" sz="1200" b="0" i="1" strike="noStrike" spc="-1" dirty="0" err="1" smtClean="0">
                <a:solidFill>
                  <a:srgbClr val="000000"/>
                </a:solidFill>
                <a:uFill>
                  <a:solidFill>
                    <a:srgbClr val="FFFFFF"/>
                  </a:solidFill>
                </a:uFill>
                <a:latin typeface="Calibri"/>
              </a:rPr>
              <a:t>direction</a:t>
            </a:r>
            <a:r>
              <a:rPr lang="nl-NL" sz="1200" b="0" strike="noStrike" spc="-1" dirty="0" smtClean="0">
                <a:solidFill>
                  <a:srgbClr val="000000"/>
                </a:solidFill>
                <a:uFill>
                  <a:solidFill>
                    <a:srgbClr val="FFFFFF"/>
                  </a:solidFill>
                </a:uFill>
                <a:latin typeface="Calibri"/>
              </a:rPr>
              <a:t>.</a:t>
            </a:r>
            <a:endParaRPr lang="nl-NL" sz="1200" b="0" strike="noStrike" spc="-1" dirty="0">
              <a:solidFill>
                <a:srgbClr val="000000"/>
              </a:solidFill>
              <a:uFill>
                <a:solidFill>
                  <a:srgbClr val="FFFFFF"/>
                </a:solidFill>
              </a:uFill>
              <a:latin typeface="Calibri"/>
            </a:endParaRPr>
          </a:p>
          <a:p>
            <a:pPr marL="449263" lvl="1" indent="-177800">
              <a:spcBef>
                <a:spcPts val="100"/>
              </a:spcBef>
              <a:buClr>
                <a:srgbClr val="000000"/>
              </a:buClr>
              <a:buFont typeface="Arial"/>
              <a:buChar char="•"/>
            </a:pPr>
            <a:r>
              <a:rPr lang="nl-NL" sz="1200" b="0" strike="noStrike" spc="-1" dirty="0">
                <a:solidFill>
                  <a:srgbClr val="000000"/>
                </a:solidFill>
                <a:uFill>
                  <a:solidFill>
                    <a:srgbClr val="FFFFFF"/>
                  </a:solidFill>
                </a:uFill>
                <a:latin typeface="Calibri"/>
              </a:rPr>
              <a:t>Stellen </a:t>
            </a: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also</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sicher</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dass</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nicht </a:t>
            </a:r>
            <a:r>
              <a:rPr lang="nl-NL" sz="1200" b="0" strike="noStrike" spc="-1" dirty="0" err="1">
                <a:solidFill>
                  <a:srgbClr val="000000"/>
                </a:solidFill>
                <a:uFill>
                  <a:solidFill>
                    <a:srgbClr val="FFFFFF"/>
                  </a:solidFill>
                </a:uFill>
                <a:latin typeface="Calibri"/>
              </a:rPr>
              <a:t>speichern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wenn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Sie</a:t>
            </a:r>
            <a:r>
              <a:rPr lang="nl-NL" sz="1200" b="0" strike="noStrike" spc="-1" dirty="0">
                <a:solidFill>
                  <a:srgbClr val="000000"/>
                </a:solidFill>
                <a:uFill>
                  <a:solidFill>
                    <a:srgbClr val="FFFFFF"/>
                  </a:solidFill>
                </a:uFill>
                <a:latin typeface="Calibri"/>
              </a:rPr>
              <a:t> immer noch </a:t>
            </a:r>
            <a:r>
              <a:rPr lang="nl-NL" sz="1200" b="0" strike="noStrike" spc="-1" dirty="0" err="1">
                <a:solidFill>
                  <a:srgbClr val="000000"/>
                </a:solidFill>
                <a:uFill>
                  <a:solidFill>
                    <a:srgbClr val="FFFFFF"/>
                  </a:solidFill>
                </a:uFill>
                <a:latin typeface="Calibri"/>
              </a:rPr>
              <a:t>rote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Ränder</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um</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Zellen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haben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scratchClient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kann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mit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einer</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solchen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Konfigurationsdatei</a:t>
            </a:r>
            <a:r>
              <a:rPr lang="nl-NL" sz="1200" b="0" strike="noStrike" spc="-1" dirty="0">
                <a:solidFill>
                  <a:srgbClr val="000000"/>
                </a:solidFill>
                <a:uFill>
                  <a:solidFill>
                    <a:srgbClr val="FFFFFF"/>
                  </a:solidFill>
                </a:uFill>
                <a:latin typeface="Calibri"/>
              </a:rPr>
              <a:t> nicht starten.</a:t>
            </a:r>
          </a:p>
          <a:p>
            <a:pPr marL="179280" indent="-178920">
              <a:lnSpc>
                <a:spcPct val="100000"/>
              </a:lnSpc>
              <a:spcBef>
                <a:spcPts val="100"/>
              </a:spcBef>
              <a:buClr>
                <a:srgbClr val="000000"/>
              </a:buClr>
              <a:buFont typeface="Arial"/>
              <a:buChar char="•"/>
            </a:pPr>
            <a:r>
              <a:rPr lang="nl-NL" sz="1200" b="0" strike="noStrike" spc="-1" dirty="0">
                <a:solidFill>
                  <a:srgbClr val="000000"/>
                </a:solidFill>
                <a:uFill>
                  <a:solidFill>
                    <a:srgbClr val="FFFFFF"/>
                  </a:solidFill>
                </a:uFill>
                <a:latin typeface="Calibri"/>
              </a:rPr>
              <a:t>Das Tool </a:t>
            </a:r>
            <a:r>
              <a:rPr lang="nl-NL" sz="1200" b="0" strike="noStrike" spc="-1" dirty="0" err="1">
                <a:solidFill>
                  <a:srgbClr val="000000"/>
                </a:solidFill>
                <a:uFill>
                  <a:solidFill>
                    <a:srgbClr val="FFFFFF"/>
                  </a:solidFill>
                </a:uFill>
                <a:latin typeface="Calibri"/>
              </a:rPr>
              <a:t>überprüft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falsche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Konfigurationen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Beispiele</a:t>
            </a:r>
            <a:r>
              <a:rPr lang="nl-NL" sz="1200" b="0" strike="noStrike" spc="-1" dirty="0">
                <a:solidFill>
                  <a:srgbClr val="000000"/>
                </a:solidFill>
                <a:uFill>
                  <a:solidFill>
                    <a:srgbClr val="FFFFFF"/>
                  </a:solidFill>
                </a:uFill>
                <a:latin typeface="Calibri"/>
              </a:rPr>
              <a:t>:</a:t>
            </a:r>
          </a:p>
          <a:p>
            <a:pPr marL="449263" lvl="1" indent="-177800">
              <a:spcBef>
                <a:spcPts val="100"/>
              </a:spcBef>
              <a:buClr>
                <a:srgbClr val="000000"/>
              </a:buClr>
              <a:buFont typeface="Arial"/>
              <a:buChar char="•"/>
            </a:pPr>
            <a:r>
              <a:rPr lang="nl-NL" sz="1200" b="0" strike="noStrike" spc="-1" dirty="0" smtClean="0">
                <a:solidFill>
                  <a:srgbClr val="000000"/>
                </a:solidFill>
                <a:uFill>
                  <a:solidFill>
                    <a:srgbClr val="FFFFFF"/>
                  </a:solidFill>
                </a:uFill>
                <a:latin typeface="Calibri"/>
              </a:rPr>
              <a:t>Die </a:t>
            </a:r>
            <a:r>
              <a:rPr lang="en-GB" sz="1200" spc="-1" dirty="0" err="1" smtClean="0">
                <a:solidFill>
                  <a:srgbClr val="000000"/>
                </a:solidFill>
                <a:uFill>
                  <a:solidFill>
                    <a:srgbClr val="FFFFFF"/>
                  </a:solidFill>
                </a:uFill>
                <a:latin typeface="Calibri"/>
              </a:rPr>
              <a:t>Ansl</a:t>
            </a:r>
            <a:r>
              <a:rPr lang="nl-NL" sz="1200" spc="-1" dirty="0" err="1" smtClean="0">
                <a:solidFill>
                  <a:srgbClr val="000000"/>
                </a:solidFill>
                <a:uFill>
                  <a:solidFill>
                    <a:srgbClr val="FFFFFF"/>
                  </a:solidFill>
                </a:uFill>
                <a:latin typeface="Calibri"/>
              </a:rPr>
              <a:t>üsse</a:t>
            </a:r>
            <a:r>
              <a:rPr lang="en-GB" sz="1200" spc="-1" dirty="0" smtClean="0">
                <a:solidFill>
                  <a:srgbClr val="000000"/>
                </a:solidFill>
                <a:uFill>
                  <a:solidFill>
                    <a:srgbClr val="FFFFFF"/>
                  </a:solidFill>
                </a:uFill>
                <a:latin typeface="Calibri"/>
              </a:rPr>
              <a:t> </a:t>
            </a:r>
            <a:r>
              <a:rPr lang="nl-NL" sz="1200" b="0" strike="noStrike" spc="-1" dirty="0" smtClean="0">
                <a:solidFill>
                  <a:srgbClr val="000000"/>
                </a:solidFill>
                <a:uFill>
                  <a:solidFill>
                    <a:srgbClr val="FFFFFF"/>
                  </a:solidFill>
                </a:uFill>
                <a:latin typeface="Calibri"/>
              </a:rPr>
              <a:t>0</a:t>
            </a:r>
            <a:r>
              <a:rPr lang="nl-NL" sz="1200" b="0" strike="noStrike" spc="-1" dirty="0">
                <a:solidFill>
                  <a:srgbClr val="000000"/>
                </a:solidFill>
                <a:uFill>
                  <a:solidFill>
                    <a:srgbClr val="FFFFFF"/>
                  </a:solidFill>
                </a:uFill>
                <a:latin typeface="Calibri"/>
              </a:rPr>
              <a:t>, 1 </a:t>
            </a:r>
            <a:r>
              <a:rPr lang="nl-NL" sz="1200" b="0" strike="noStrike" spc="-1" dirty="0" err="1">
                <a:solidFill>
                  <a:srgbClr val="000000"/>
                </a:solidFill>
                <a:uFill>
                  <a:solidFill>
                    <a:srgbClr val="FFFFFF"/>
                  </a:solidFill>
                </a:uFill>
                <a:latin typeface="Calibri"/>
              </a:rPr>
              <a:t>und</a:t>
            </a:r>
            <a:r>
              <a:rPr lang="nl-NL" sz="1200" b="0" strike="noStrike" spc="-1" dirty="0">
                <a:solidFill>
                  <a:srgbClr val="000000"/>
                </a:solidFill>
                <a:uFill>
                  <a:solidFill>
                    <a:srgbClr val="FFFFFF"/>
                  </a:solidFill>
                </a:uFill>
                <a:latin typeface="Calibri"/>
              </a:rPr>
              <a:t> 13 </a:t>
            </a:r>
            <a:r>
              <a:rPr lang="nl-NL" sz="1200" b="0" strike="noStrike" spc="-1" dirty="0" err="1">
                <a:solidFill>
                  <a:srgbClr val="000000"/>
                </a:solidFill>
                <a:uFill>
                  <a:solidFill>
                    <a:srgbClr val="FFFFFF"/>
                  </a:solidFill>
                </a:uFill>
                <a:latin typeface="Calibri"/>
              </a:rPr>
              <a:t>können</a:t>
            </a:r>
            <a:r>
              <a:rPr lang="nl-NL" sz="1200" b="0" strike="noStrike" spc="-1" dirty="0">
                <a:solidFill>
                  <a:srgbClr val="000000"/>
                </a:solidFill>
                <a:uFill>
                  <a:solidFill>
                    <a:srgbClr val="FFFFFF"/>
                  </a:solidFill>
                </a:uFill>
                <a:latin typeface="Calibri"/>
              </a:rPr>
              <a:t> überhaupt nicht </a:t>
            </a:r>
            <a:r>
              <a:rPr lang="nl-NL" sz="1200" b="0" strike="noStrike" spc="-1" dirty="0" err="1">
                <a:solidFill>
                  <a:srgbClr val="000000"/>
                </a:solidFill>
                <a:uFill>
                  <a:solidFill>
                    <a:srgbClr val="FFFFFF"/>
                  </a:solidFill>
                </a:uFill>
                <a:latin typeface="Calibri"/>
              </a:rPr>
              <a:t>verwendet</a:t>
            </a:r>
            <a:r>
              <a:rPr lang="nl-NL" sz="1200" b="0" strike="noStrike" spc="-1" dirty="0">
                <a:solidFill>
                  <a:srgbClr val="000000"/>
                </a:solidFill>
                <a:uFill>
                  <a:solidFill>
                    <a:srgbClr val="FFFFFF"/>
                  </a:solidFill>
                </a:uFill>
                <a:latin typeface="Calibri"/>
              </a:rPr>
              <a:t> werden</a:t>
            </a:r>
          </a:p>
          <a:p>
            <a:pPr marL="449263" lvl="1" indent="-177800">
              <a:spcBef>
                <a:spcPts val="100"/>
              </a:spcBef>
              <a:buClr>
                <a:srgbClr val="000000"/>
              </a:buClr>
              <a:buFont typeface="Arial"/>
              <a:buChar char="•"/>
            </a:pPr>
            <a:r>
              <a:rPr lang="nl-NL" sz="1200" b="0" strike="noStrike" spc="-1" dirty="0" err="1">
                <a:solidFill>
                  <a:srgbClr val="000000"/>
                </a:solidFill>
                <a:uFill>
                  <a:solidFill>
                    <a:srgbClr val="FFFFFF"/>
                  </a:solidFill>
                </a:uFill>
                <a:latin typeface="Calibri"/>
              </a:rPr>
              <a:t>Analog</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ist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nur</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auf</a:t>
            </a:r>
            <a:r>
              <a:rPr lang="nl-NL" sz="1200" b="0" strike="noStrike" spc="-1" dirty="0">
                <a:solidFill>
                  <a:srgbClr val="000000"/>
                </a:solidFill>
                <a:uFill>
                  <a:solidFill>
                    <a:srgbClr val="FFFFFF"/>
                  </a:solidFill>
                </a:uFill>
                <a:latin typeface="Calibri"/>
              </a:rPr>
              <a:t> A0 bis A7 </a:t>
            </a:r>
            <a:r>
              <a:rPr lang="nl-NL" sz="1200" b="0" strike="noStrike" spc="-1" dirty="0" err="1">
                <a:solidFill>
                  <a:srgbClr val="000000"/>
                </a:solidFill>
                <a:uFill>
                  <a:solidFill>
                    <a:srgbClr val="FFFFFF"/>
                  </a:solidFill>
                </a:uFill>
                <a:latin typeface="Calibri"/>
              </a:rPr>
              <a:t>verfügbar</a:t>
            </a:r>
            <a:endParaRPr lang="nl-NL" sz="1200" b="0" strike="noStrike" spc="-1" dirty="0">
              <a:solidFill>
                <a:srgbClr val="000000"/>
              </a:solidFill>
              <a:uFill>
                <a:solidFill>
                  <a:srgbClr val="FFFFFF"/>
                </a:solidFill>
              </a:uFill>
              <a:latin typeface="Calibri"/>
            </a:endParaRPr>
          </a:p>
          <a:p>
            <a:pPr marL="449263" lvl="1" indent="-177800">
              <a:spcBef>
                <a:spcPts val="100"/>
              </a:spcBef>
              <a:buClr>
                <a:srgbClr val="000000"/>
              </a:buClr>
              <a:buFont typeface="Arial"/>
              <a:buChar char="•"/>
            </a:pPr>
            <a:r>
              <a:rPr lang="nl-NL" sz="1200" b="0" strike="noStrike" spc="-1" dirty="0">
                <a:solidFill>
                  <a:srgbClr val="000000"/>
                </a:solidFill>
                <a:uFill>
                  <a:solidFill>
                    <a:srgbClr val="FFFFFF"/>
                  </a:solidFill>
                </a:uFill>
                <a:latin typeface="Calibri"/>
              </a:rPr>
              <a:t>Die </a:t>
            </a:r>
            <a:r>
              <a:rPr lang="en-GB" sz="1200" spc="-1" dirty="0" err="1" smtClean="0">
                <a:solidFill>
                  <a:srgbClr val="000000"/>
                </a:solidFill>
                <a:uFill>
                  <a:solidFill>
                    <a:srgbClr val="FFFFFF"/>
                  </a:solidFill>
                </a:uFill>
                <a:latin typeface="Calibri"/>
              </a:rPr>
              <a:t>Ansl</a:t>
            </a:r>
            <a:r>
              <a:rPr lang="nl-NL" sz="1200" spc="-1" dirty="0" err="1" smtClean="0">
                <a:solidFill>
                  <a:srgbClr val="000000"/>
                </a:solidFill>
                <a:uFill>
                  <a:solidFill>
                    <a:srgbClr val="FFFFFF"/>
                  </a:solidFill>
                </a:uFill>
                <a:latin typeface="Calibri"/>
              </a:rPr>
              <a:t>üsse</a:t>
            </a:r>
            <a:r>
              <a:rPr lang="en-GB" sz="1200" spc="-1" dirty="0" smtClean="0">
                <a:solidFill>
                  <a:srgbClr val="000000"/>
                </a:solidFill>
                <a:uFill>
                  <a:solidFill>
                    <a:srgbClr val="FFFFFF"/>
                  </a:solidFill>
                </a:uFill>
                <a:latin typeface="Calibri"/>
              </a:rPr>
              <a:t> </a:t>
            </a:r>
            <a:r>
              <a:rPr lang="nl-NL" sz="1200" b="0" strike="noStrike" spc="-1" dirty="0" smtClean="0">
                <a:solidFill>
                  <a:srgbClr val="000000"/>
                </a:solidFill>
                <a:uFill>
                  <a:solidFill>
                    <a:srgbClr val="FFFFFF"/>
                  </a:solidFill>
                </a:uFill>
                <a:latin typeface="Calibri"/>
              </a:rPr>
              <a:t>A6 </a:t>
            </a:r>
            <a:r>
              <a:rPr lang="nl-NL" sz="1200" b="0" strike="noStrike" spc="-1" dirty="0" err="1">
                <a:solidFill>
                  <a:srgbClr val="000000"/>
                </a:solidFill>
                <a:uFill>
                  <a:solidFill>
                    <a:srgbClr val="FFFFFF"/>
                  </a:solidFill>
                </a:uFill>
                <a:latin typeface="Calibri"/>
              </a:rPr>
              <a:t>und</a:t>
            </a:r>
            <a:r>
              <a:rPr lang="nl-NL" sz="1200" b="0" strike="noStrike" spc="-1" dirty="0">
                <a:solidFill>
                  <a:srgbClr val="000000"/>
                </a:solidFill>
                <a:uFill>
                  <a:solidFill>
                    <a:srgbClr val="FFFFFF"/>
                  </a:solidFill>
                </a:uFill>
                <a:latin typeface="Calibri"/>
              </a:rPr>
              <a:t> A7 </a:t>
            </a:r>
            <a:r>
              <a:rPr lang="nl-NL" sz="1200" b="0" strike="noStrike" spc="-1" dirty="0" err="1">
                <a:solidFill>
                  <a:srgbClr val="000000"/>
                </a:solidFill>
                <a:uFill>
                  <a:solidFill>
                    <a:srgbClr val="FFFFFF"/>
                  </a:solidFill>
                </a:uFill>
                <a:latin typeface="Calibri"/>
              </a:rPr>
              <a:t>können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nur</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für</a:t>
            </a:r>
            <a:r>
              <a:rPr lang="nl-NL" sz="1200" b="0" strike="noStrike" spc="-1" dirty="0">
                <a:solidFill>
                  <a:srgbClr val="000000"/>
                </a:solidFill>
                <a:uFill>
                  <a:solidFill>
                    <a:srgbClr val="FFFFFF"/>
                  </a:solidFill>
                </a:uFill>
                <a:latin typeface="Calibri"/>
              </a:rPr>
              <a:t> analoge </a:t>
            </a:r>
            <a:r>
              <a:rPr lang="nl-NL" sz="1200" b="0" strike="noStrike" spc="-1" dirty="0" err="1">
                <a:solidFill>
                  <a:srgbClr val="000000"/>
                </a:solidFill>
                <a:uFill>
                  <a:solidFill>
                    <a:srgbClr val="FFFFFF"/>
                  </a:solidFill>
                </a:uFill>
                <a:latin typeface="Calibri"/>
              </a:rPr>
              <a:t>Eingänge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verwendet</a:t>
            </a:r>
            <a:r>
              <a:rPr lang="nl-NL" sz="1200" b="0" strike="noStrike" spc="-1" dirty="0">
                <a:solidFill>
                  <a:srgbClr val="000000"/>
                </a:solidFill>
                <a:uFill>
                  <a:solidFill>
                    <a:srgbClr val="FFFFFF"/>
                  </a:solidFill>
                </a:uFill>
                <a:latin typeface="Calibri"/>
              </a:rPr>
              <a:t> werden</a:t>
            </a:r>
          </a:p>
          <a:p>
            <a:pPr marL="449263" lvl="1" indent="-177800">
              <a:spcBef>
                <a:spcPts val="100"/>
              </a:spcBef>
              <a:buClr>
                <a:srgbClr val="000000"/>
              </a:buClr>
              <a:buFont typeface="Arial"/>
              <a:buChar char="•"/>
            </a:pPr>
            <a:r>
              <a:rPr lang="en-GB" sz="1200" spc="-1" dirty="0" err="1" smtClean="0">
                <a:solidFill>
                  <a:srgbClr val="000000"/>
                </a:solidFill>
                <a:uFill>
                  <a:solidFill>
                    <a:srgbClr val="FFFFFF"/>
                  </a:solidFill>
                </a:uFill>
                <a:latin typeface="Calibri"/>
              </a:rPr>
              <a:t>Ansl</a:t>
            </a:r>
            <a:r>
              <a:rPr lang="nl-NL" sz="1200" spc="-1" dirty="0" err="1" smtClean="0">
                <a:solidFill>
                  <a:srgbClr val="000000"/>
                </a:solidFill>
                <a:uFill>
                  <a:solidFill>
                    <a:srgbClr val="FFFFFF"/>
                  </a:solidFill>
                </a:uFill>
                <a:latin typeface="Calibri"/>
              </a:rPr>
              <a:t>üsse</a:t>
            </a:r>
            <a:r>
              <a:rPr lang="en-GB" sz="1200" spc="-1" dirty="0" smtClean="0">
                <a:solidFill>
                  <a:srgbClr val="000000"/>
                </a:solidFill>
                <a:uFill>
                  <a:solidFill>
                    <a:srgbClr val="FFFFFF"/>
                  </a:solidFill>
                </a:uFill>
                <a:latin typeface="Calibri"/>
              </a:rPr>
              <a:t> </a:t>
            </a:r>
            <a:r>
              <a:rPr lang="nl-NL" sz="1200" b="0" strike="noStrike" spc="-1" dirty="0" smtClean="0">
                <a:solidFill>
                  <a:srgbClr val="000000"/>
                </a:solidFill>
                <a:uFill>
                  <a:solidFill>
                    <a:srgbClr val="FFFFFF"/>
                  </a:solidFill>
                </a:uFill>
                <a:latin typeface="Calibri"/>
              </a:rPr>
              <a:t>9 </a:t>
            </a:r>
            <a:r>
              <a:rPr lang="nl-NL" sz="1200" b="0" strike="noStrike" spc="-1" dirty="0" err="1">
                <a:solidFill>
                  <a:srgbClr val="000000"/>
                </a:solidFill>
                <a:uFill>
                  <a:solidFill>
                    <a:srgbClr val="FFFFFF"/>
                  </a:solidFill>
                </a:uFill>
                <a:latin typeface="Calibri"/>
              </a:rPr>
              <a:t>und</a:t>
            </a:r>
            <a:r>
              <a:rPr lang="nl-NL" sz="1200" b="0" strike="noStrike" spc="-1" dirty="0">
                <a:solidFill>
                  <a:srgbClr val="000000"/>
                </a:solidFill>
                <a:uFill>
                  <a:solidFill>
                    <a:srgbClr val="FFFFFF"/>
                  </a:solidFill>
                </a:uFill>
                <a:latin typeface="Calibri"/>
              </a:rPr>
              <a:t> 10 </a:t>
            </a:r>
            <a:r>
              <a:rPr lang="nl-NL" sz="1200" b="0" strike="noStrike" spc="-1" dirty="0" err="1">
                <a:solidFill>
                  <a:srgbClr val="000000"/>
                </a:solidFill>
                <a:uFill>
                  <a:solidFill>
                    <a:srgbClr val="FFFFFF"/>
                  </a:solidFill>
                </a:uFill>
                <a:latin typeface="Calibri"/>
              </a:rPr>
              <a:t>können</a:t>
            </a:r>
            <a:r>
              <a:rPr lang="nl-NL" sz="1200" b="0" strike="noStrike" spc="-1" dirty="0">
                <a:solidFill>
                  <a:srgbClr val="000000"/>
                </a:solidFill>
                <a:uFill>
                  <a:solidFill>
                    <a:srgbClr val="FFFFFF"/>
                  </a:solidFill>
                </a:uFill>
                <a:latin typeface="Calibri"/>
              </a:rPr>
              <a:t> nicht </a:t>
            </a:r>
            <a:r>
              <a:rPr lang="nl-NL" sz="1200" b="0" strike="noStrike" spc="-1" dirty="0" err="1">
                <a:solidFill>
                  <a:srgbClr val="000000"/>
                </a:solidFill>
                <a:uFill>
                  <a:solidFill>
                    <a:srgbClr val="FFFFFF"/>
                  </a:solidFill>
                </a:uFill>
                <a:latin typeface="Calibri"/>
              </a:rPr>
              <a:t>für</a:t>
            </a:r>
            <a:r>
              <a:rPr lang="nl-NL" sz="1200" b="0" strike="noStrike" spc="-1" dirty="0">
                <a:solidFill>
                  <a:srgbClr val="000000"/>
                </a:solidFill>
                <a:uFill>
                  <a:solidFill>
                    <a:srgbClr val="FFFFFF"/>
                  </a:solidFill>
                </a:uFill>
                <a:latin typeface="Calibri"/>
              </a:rPr>
              <a:t> PWM </a:t>
            </a:r>
            <a:r>
              <a:rPr lang="nl-NL" sz="1200" b="0" strike="noStrike" spc="-1" dirty="0" err="1">
                <a:solidFill>
                  <a:srgbClr val="000000"/>
                </a:solidFill>
                <a:uFill>
                  <a:solidFill>
                    <a:srgbClr val="FFFFFF"/>
                  </a:solidFill>
                </a:uFill>
                <a:latin typeface="Calibri"/>
              </a:rPr>
              <a:t>verwendet</a:t>
            </a:r>
            <a:r>
              <a:rPr lang="nl-NL" sz="1200" b="0" strike="noStrike" spc="-1" dirty="0">
                <a:solidFill>
                  <a:srgbClr val="000000"/>
                </a:solidFill>
                <a:uFill>
                  <a:solidFill>
                    <a:srgbClr val="FFFFFF"/>
                  </a:solidFill>
                </a:uFill>
                <a:latin typeface="Calibri"/>
              </a:rPr>
              <a:t> werden, </a:t>
            </a:r>
            <a:r>
              <a:rPr lang="nl-NL" sz="1200" b="0" strike="noStrike" spc="-1" dirty="0" err="1">
                <a:solidFill>
                  <a:srgbClr val="000000"/>
                </a:solidFill>
                <a:uFill>
                  <a:solidFill>
                    <a:srgbClr val="FFFFFF"/>
                  </a:solidFill>
                </a:uFill>
                <a:latin typeface="Calibri"/>
              </a:rPr>
              <a:t>wenn</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ein</a:t>
            </a:r>
            <a:r>
              <a:rPr lang="nl-NL" sz="1200" b="0" strike="noStrike" spc="-1" dirty="0">
                <a:solidFill>
                  <a:srgbClr val="000000"/>
                </a:solidFill>
                <a:uFill>
                  <a:solidFill>
                    <a:srgbClr val="FFFFFF"/>
                  </a:solidFill>
                </a:uFill>
                <a:latin typeface="Calibri"/>
              </a:rPr>
              <a:t> </a:t>
            </a:r>
            <a:r>
              <a:rPr lang="en-GB" sz="1200" spc="-1" dirty="0" err="1" smtClean="0">
                <a:solidFill>
                  <a:srgbClr val="000000"/>
                </a:solidFill>
                <a:uFill>
                  <a:solidFill>
                    <a:srgbClr val="FFFFFF"/>
                  </a:solidFill>
                </a:uFill>
                <a:latin typeface="Calibri"/>
              </a:rPr>
              <a:t>Ansluß</a:t>
            </a:r>
            <a:r>
              <a:rPr lang="en-GB" sz="1200" spc="-1" dirty="0" smtClean="0">
                <a:solidFill>
                  <a:srgbClr val="000000"/>
                </a:solidFill>
                <a:uFill>
                  <a:solidFill>
                    <a:srgbClr val="FFFFFF"/>
                  </a:solidFill>
                </a:uFill>
                <a:latin typeface="Calibri"/>
              </a:rPr>
              <a:t> </a:t>
            </a:r>
            <a:r>
              <a:rPr lang="nl-NL" sz="1200" b="0" strike="noStrike" spc="-1" dirty="0" err="1" smtClean="0">
                <a:solidFill>
                  <a:srgbClr val="000000"/>
                </a:solidFill>
                <a:uFill>
                  <a:solidFill>
                    <a:srgbClr val="FFFFFF"/>
                  </a:solidFill>
                </a:uFill>
                <a:latin typeface="Calibri"/>
              </a:rPr>
              <a:t>für</a:t>
            </a:r>
            <a:r>
              <a:rPr lang="nl-NL" sz="1200" b="0" strike="noStrike" spc="-1" dirty="0" smtClean="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Servo</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konfiguriert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ist</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siehe</a:t>
            </a:r>
            <a:r>
              <a:rPr lang="nl-NL" sz="1200" b="0" strike="noStrike" spc="-1" dirty="0">
                <a:solidFill>
                  <a:srgbClr val="000000"/>
                </a:solidFill>
                <a:uFill>
                  <a:solidFill>
                    <a:srgbClr val="FFFFFF"/>
                  </a:solidFill>
                </a:uFill>
                <a:latin typeface="Calibri"/>
              </a:rPr>
              <a:t> </a:t>
            </a:r>
            <a:r>
              <a:rPr lang="nl-NL" sz="1200" b="0" strike="noStrike" spc="-1" dirty="0" err="1">
                <a:solidFill>
                  <a:srgbClr val="000000"/>
                </a:solidFill>
                <a:uFill>
                  <a:solidFill>
                    <a:srgbClr val="FFFFFF"/>
                  </a:solidFill>
                </a:uFill>
                <a:latin typeface="Calibri"/>
              </a:rPr>
              <a:t>später</a:t>
            </a:r>
            <a:r>
              <a:rPr lang="nl-NL" sz="1200" b="0" strike="noStrike" spc="-1" dirty="0">
                <a:solidFill>
                  <a:srgbClr val="000000"/>
                </a:solidFill>
                <a:uFill>
                  <a:solidFill>
                    <a:srgbClr val="FFFFFF"/>
                  </a:solidFill>
                </a:uFill>
                <a:latin typeface="Calibri"/>
              </a:rPr>
              <a:t>)</a:t>
            </a:r>
          </a:p>
        </p:txBody>
      </p:sp>
      <p:sp>
        <p:nvSpPr>
          <p:cNvPr id="332" name="TextShape 3"/>
          <p:cNvSpPr txBox="1"/>
          <p:nvPr/>
        </p:nvSpPr>
        <p:spPr>
          <a:xfrm>
            <a:off x="8172360" y="4767120"/>
            <a:ext cx="514080" cy="273600"/>
          </a:xfrm>
          <a:prstGeom prst="rect">
            <a:avLst/>
          </a:prstGeom>
          <a:noFill/>
          <a:ln>
            <a:noFill/>
          </a:ln>
        </p:spPr>
        <p:txBody>
          <a:bodyPr anchor="ctr"/>
          <a:lstStyle/>
          <a:p>
            <a:pPr algn="r">
              <a:lnSpc>
                <a:spcPct val="100000"/>
              </a:lnSpc>
            </a:pPr>
            <a:fld id="{4C101F36-6317-477E-AAB9-A66B8A9E92A3}" type="slidenum">
              <a:rPr lang="en-GB" sz="1200" b="0" strike="noStrike" spc="-1">
                <a:solidFill>
                  <a:srgbClr val="8B8B8B"/>
                </a:solidFill>
                <a:uFill>
                  <a:solidFill>
                    <a:srgbClr val="FFFFFF"/>
                  </a:solidFill>
                </a:uFill>
                <a:latin typeface="Calibri"/>
              </a:rPr>
              <a:pPr algn="r">
                <a:lnSpc>
                  <a:spcPct val="100000"/>
                </a:lnSpc>
              </a:pPr>
              <a:t>24</a:t>
            </a:fld>
            <a:endParaRPr lang="en-GB" sz="1200" b="0" strike="noStrike" spc="-1">
              <a:solidFill>
                <a:srgbClr val="000000"/>
              </a:solidFill>
              <a:uFill>
                <a:solidFill>
                  <a:srgbClr val="FFFFFF"/>
                </a:solidFill>
              </a:uFill>
              <a:latin typeface="Times New Roman"/>
            </a:endParaRPr>
          </a:p>
        </p:txBody>
      </p:sp>
      <p:sp>
        <p:nvSpPr>
          <p:cNvPr id="333" name="CustomShape 4"/>
          <p:cNvSpPr/>
          <p:nvPr/>
        </p:nvSpPr>
        <p:spPr>
          <a:xfrm flipH="1">
            <a:off x="3636000" y="2427840"/>
            <a:ext cx="1872000" cy="1828080"/>
          </a:xfrm>
          <a:custGeom>
            <a:avLst/>
            <a:gdLst/>
            <a:ahLst/>
            <a:cxnLst/>
            <a:rect l="l" t="t" r="r" b="b"/>
            <a:pathLst>
              <a:path w="21600" h="21600">
                <a:moveTo>
                  <a:pt x="0" y="0"/>
                </a:moveTo>
                <a:lnTo>
                  <a:pt x="21600" y="21600"/>
                </a:lnTo>
              </a:path>
            </a:pathLst>
          </a:custGeom>
          <a:noFill/>
          <a:ln w="50760">
            <a:solidFill>
              <a:srgbClr val="FF0000"/>
            </a:solidFill>
            <a:round/>
            <a:tailEnd type="arrow" w="med" len="med"/>
          </a:ln>
        </p:spPr>
        <p:style>
          <a:lnRef idx="0">
            <a:scrgbClr r="0" g="0" b="0"/>
          </a:lnRef>
          <a:fillRef idx="0">
            <a:scrgbClr r="0" g="0" b="0"/>
          </a:fillRef>
          <a:effectRef idx="0">
            <a:scrgbClr r="0" g="0" b="0"/>
          </a:effectRef>
          <a:fontRef idx="minor"/>
        </p:style>
      </p:sp>
      <p:sp>
        <p:nvSpPr>
          <p:cNvPr id="334" name="CustomShape 5"/>
          <p:cNvSpPr/>
          <p:nvPr/>
        </p:nvSpPr>
        <p:spPr>
          <a:xfrm>
            <a:off x="0" y="1730520"/>
            <a:ext cx="3347640" cy="14364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
        <p:nvSpPr>
          <p:cNvPr id="335" name="CustomShape 6"/>
          <p:cNvSpPr/>
          <p:nvPr/>
        </p:nvSpPr>
        <p:spPr>
          <a:xfrm>
            <a:off x="0" y="1996062"/>
            <a:ext cx="3347640" cy="14364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
        <p:nvSpPr>
          <p:cNvPr id="336" name="CustomShape 7"/>
          <p:cNvSpPr/>
          <p:nvPr/>
        </p:nvSpPr>
        <p:spPr>
          <a:xfrm>
            <a:off x="0" y="3421992"/>
            <a:ext cx="3347640" cy="14364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
        <p:nvSpPr>
          <p:cNvPr id="337" name="CustomShape 8"/>
          <p:cNvSpPr/>
          <p:nvPr/>
        </p:nvSpPr>
        <p:spPr>
          <a:xfrm>
            <a:off x="0" y="3579862"/>
            <a:ext cx="3347640" cy="14364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
        <p:nvSpPr>
          <p:cNvPr id="338" name="CustomShape 9"/>
          <p:cNvSpPr/>
          <p:nvPr/>
        </p:nvSpPr>
        <p:spPr>
          <a:xfrm>
            <a:off x="3132000" y="1059480"/>
            <a:ext cx="1583640" cy="719640"/>
          </a:xfrm>
          <a:prstGeom prst="borderCallout1">
            <a:avLst>
              <a:gd name="adj1" fmla="val 18750"/>
              <a:gd name="adj2" fmla="val -8333"/>
              <a:gd name="adj3" fmla="val 88840"/>
              <a:gd name="adj4" fmla="val -75663"/>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GB" sz="1050" b="0" strike="noStrike" spc="-1">
                <a:solidFill>
                  <a:srgbClr val="FFFFFF"/>
                </a:solidFill>
                <a:uFill>
                  <a:solidFill>
                    <a:srgbClr val="FFFFFF"/>
                  </a:solidFill>
                </a:uFill>
                <a:latin typeface="Calibri"/>
              </a:rPr>
              <a:t>D4</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Direction: out</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Function: output</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scratchName: BigRedLED</a:t>
            </a:r>
            <a:endParaRPr lang="en-GB" sz="1050" b="0" strike="noStrike" spc="-1">
              <a:solidFill>
                <a:srgbClr val="000000"/>
              </a:solidFill>
              <a:uFill>
                <a:solidFill>
                  <a:srgbClr val="FFFFFF"/>
                </a:solidFill>
              </a:uFill>
              <a:latin typeface="Arial"/>
            </a:endParaRPr>
          </a:p>
        </p:txBody>
      </p:sp>
      <p:sp>
        <p:nvSpPr>
          <p:cNvPr id="339" name="CustomShape 10"/>
          <p:cNvSpPr/>
          <p:nvPr/>
        </p:nvSpPr>
        <p:spPr>
          <a:xfrm>
            <a:off x="395640" y="2355840"/>
            <a:ext cx="1583640" cy="719640"/>
          </a:xfrm>
          <a:prstGeom prst="borderCallout1">
            <a:avLst>
              <a:gd name="adj1" fmla="val 11131"/>
              <a:gd name="adj2" fmla="val 104800"/>
              <a:gd name="adj3" fmla="val -25773"/>
              <a:gd name="adj4" fmla="val 119196"/>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GB" sz="1050" b="0" strike="noStrike" spc="-1">
                <a:solidFill>
                  <a:srgbClr val="FFFFFF"/>
                </a:solidFill>
                <a:uFill>
                  <a:solidFill>
                    <a:srgbClr val="FFFFFF"/>
                  </a:solidFill>
                </a:uFill>
                <a:latin typeface="Calibri"/>
              </a:rPr>
              <a:t>D7</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Direction: in</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Function: input_pullup</a:t>
            </a:r>
            <a:endParaRPr lang="en-GB" sz="1050" b="0" strike="noStrike" spc="-1">
              <a:solidFill>
                <a:srgbClr val="000000"/>
              </a:solidFill>
              <a:uFill>
                <a:solidFill>
                  <a:srgbClr val="FFFFFF"/>
                </a:solidFill>
              </a:uFill>
              <a:latin typeface="Arial"/>
            </a:endParaRPr>
          </a:p>
          <a:p>
            <a:pPr>
              <a:lnSpc>
                <a:spcPct val="100000"/>
              </a:lnSpc>
            </a:pPr>
            <a:r>
              <a:rPr lang="en-GB" sz="1050" b="0" strike="noStrike" spc="-1">
                <a:solidFill>
                  <a:srgbClr val="FFFFFF"/>
                </a:solidFill>
                <a:uFill>
                  <a:solidFill>
                    <a:srgbClr val="FFFFFF"/>
                  </a:solidFill>
                </a:uFill>
                <a:latin typeface="Calibri"/>
              </a:rPr>
              <a:t>scratchName: Button</a:t>
            </a:r>
            <a:endParaRPr lang="en-GB" sz="1050" b="0" strike="noStrike" spc="-1">
              <a:solidFill>
                <a:srgbClr val="000000"/>
              </a:solidFill>
              <a:uFill>
                <a:solidFill>
                  <a:srgbClr val="FFFFFF"/>
                </a:solidFill>
              </a:uFill>
              <a:latin typeface="Arial"/>
            </a:endParaRPr>
          </a:p>
        </p:txBody>
      </p:sp>
      <p:sp>
        <p:nvSpPr>
          <p:cNvPr id="340" name="CustomShape 11"/>
          <p:cNvSpPr/>
          <p:nvPr/>
        </p:nvSpPr>
        <p:spPr>
          <a:xfrm>
            <a:off x="2195640" y="3003840"/>
            <a:ext cx="2304000" cy="359640"/>
          </a:xfrm>
          <a:prstGeom prst="borderCallout1">
            <a:avLst>
              <a:gd name="adj1" fmla="val 63619"/>
              <a:gd name="adj2" fmla="val -3138"/>
              <a:gd name="adj3" fmla="val 133253"/>
              <a:gd name="adj4" fmla="val -27473"/>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GB" sz="1050" b="0" strike="noStrike" spc="-1">
                <a:solidFill>
                  <a:srgbClr val="FFFFFF"/>
                </a:solidFill>
                <a:uFill>
                  <a:solidFill>
                    <a:srgbClr val="FFFFFF"/>
                  </a:solidFill>
                </a:uFill>
                <a:latin typeface="Calibri"/>
              </a:rPr>
              <a:t>Parameter serial.device: /dev/ttyUSB0</a:t>
            </a:r>
            <a:endParaRPr lang="en-GB" sz="1050" b="0" strike="noStrike" spc="-1">
              <a:solidFill>
                <a:srgbClr val="000000"/>
              </a:solidFill>
              <a:uFill>
                <a:solidFill>
                  <a:srgbClr val="FFFFFF"/>
                </a:solidFill>
              </a:u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Speichern Sie die Konfigurationsdatei</a:t>
            </a:r>
          </a:p>
        </p:txBody>
      </p:sp>
      <p:sp>
        <p:nvSpPr>
          <p:cNvPr id="343"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Speichern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Datei</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Stgr</a:t>
            </a:r>
            <a:r>
              <a:rPr lang="nl-NL" sz="2400" spc="-1" dirty="0" err="1" smtClean="0">
                <a:solidFill>
                  <a:srgbClr val="000000"/>
                </a:solidFill>
                <a:uFill>
                  <a:solidFill>
                    <a:srgbClr val="FFFFFF"/>
                  </a:solidFill>
                </a:uFill>
                <a:latin typeface="Calibri"/>
              </a:rPr>
              <a:t>-S</a:t>
            </a:r>
            <a:r>
              <a:rPr lang="nl-NL" sz="2400" b="0" strike="noStrike" spc="-1" dirty="0" smtClean="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oder</a:t>
            </a:r>
            <a:r>
              <a:rPr lang="nl-NL" sz="2400" b="0" strike="noStrike" spc="-1" dirty="0">
                <a:solidFill>
                  <a:srgbClr val="000000"/>
                </a:solidFill>
                <a:uFill>
                  <a:solidFill>
                    <a:srgbClr val="FFFFFF"/>
                  </a:solidFill>
                </a:uFill>
                <a:latin typeface="Calibri"/>
              </a:rPr>
              <a:t> </a:t>
            </a:r>
            <a:r>
              <a:rPr lang="nl-NL" sz="2400" b="0" strike="noStrike" spc="-1" dirty="0" smtClean="0">
                <a:solidFill>
                  <a:srgbClr val="000000"/>
                </a:solidFill>
                <a:uFill>
                  <a:solidFill>
                    <a:srgbClr val="FFFFFF"/>
                  </a:solidFill>
                </a:uFill>
                <a:latin typeface="Calibri"/>
              </a:rPr>
              <a:t>File </a:t>
            </a:r>
            <a:r>
              <a:rPr lang="nl-NL" sz="2400" b="0" strike="noStrike" spc="-1" dirty="0" smtClean="0">
                <a:solidFill>
                  <a:srgbClr val="000000"/>
                </a:solidFill>
                <a:uFill>
                  <a:solidFill>
                    <a:srgbClr val="FFFFFF"/>
                  </a:solidFill>
                </a:uFill>
                <a:latin typeface="Calibri"/>
                <a:sym typeface="Wingdings" pitchFamily="2" charset="2"/>
              </a:rPr>
              <a:t></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Save).</a:t>
            </a:r>
          </a:p>
          <a:p>
            <a:pPr marL="179280" indent="-178920">
              <a:lnSpc>
                <a:spcPct val="100000"/>
              </a:lnSpc>
              <a:spcBef>
                <a:spcPts val="479"/>
              </a:spcBef>
              <a:buClr>
                <a:srgbClr val="000000"/>
              </a:buClr>
              <a:buFont typeface="Arial"/>
              <a:buChar char="•"/>
            </a:pPr>
            <a:r>
              <a:rPr lang="nl-NL" sz="2400" b="1" strike="noStrike" spc="-1" dirty="0" err="1">
                <a:solidFill>
                  <a:srgbClr val="000000"/>
                </a:solidFill>
                <a:uFill>
                  <a:solidFill>
                    <a:srgbClr val="FFFFFF"/>
                  </a:solidFill>
                </a:uFill>
                <a:latin typeface="Calibri"/>
              </a:rPr>
              <a:t>Warnung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Schließen</a:t>
            </a:r>
            <a:r>
              <a:rPr lang="nl-NL" sz="2400" b="0" strike="noStrike" spc="-1" dirty="0">
                <a:solidFill>
                  <a:srgbClr val="000000"/>
                </a:solidFill>
                <a:uFill>
                  <a:solidFill>
                    <a:srgbClr val="FFFFFF"/>
                  </a:solidFill>
                </a:uFill>
                <a:latin typeface="Calibri"/>
              </a:rPr>
              <a:t> der </a:t>
            </a:r>
            <a:r>
              <a:rPr lang="nl-NL" sz="2400" b="0" strike="noStrike" spc="-1" dirty="0" err="1">
                <a:solidFill>
                  <a:srgbClr val="000000"/>
                </a:solidFill>
                <a:uFill>
                  <a:solidFill>
                    <a:srgbClr val="FFFFFF"/>
                  </a:solidFill>
                </a:uFill>
                <a:latin typeface="Calibri"/>
              </a:rPr>
              <a:t>Datei</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ohne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speichern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verlieren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alle </a:t>
            </a:r>
            <a:r>
              <a:rPr lang="nl-NL" sz="2400" b="0" strike="noStrike" spc="-1" dirty="0" err="1">
                <a:solidFill>
                  <a:srgbClr val="000000"/>
                </a:solidFill>
                <a:uFill>
                  <a:solidFill>
                    <a:srgbClr val="FFFFFF"/>
                  </a:solidFill>
                </a:uFill>
                <a:latin typeface="Calibri"/>
              </a:rPr>
              <a:t>Änderungen</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Lassen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das Werkzeug </a:t>
            </a:r>
            <a:r>
              <a:rPr lang="nl-NL" sz="2400" b="0" strike="noStrike" spc="-1" dirty="0" err="1">
                <a:solidFill>
                  <a:srgbClr val="000000"/>
                </a:solidFill>
                <a:uFill>
                  <a:solidFill>
                    <a:srgbClr val="FFFFFF"/>
                  </a:solidFill>
                </a:uFill>
                <a:latin typeface="Calibri"/>
              </a:rPr>
              <a:t>für</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nächsten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Übungen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geöffnet</a:t>
            </a:r>
            <a:r>
              <a:rPr lang="nl-NL" sz="2400" b="0" strike="noStrike" spc="-1" dirty="0">
                <a:solidFill>
                  <a:srgbClr val="000000"/>
                </a:solidFill>
                <a:uFill>
                  <a:solidFill>
                    <a:srgbClr val="FFFFFF"/>
                  </a:solidFill>
                </a:uFill>
                <a:latin typeface="Calibri"/>
              </a:rPr>
              <a:t>.</a:t>
            </a:r>
          </a:p>
        </p:txBody>
      </p:sp>
      <p:sp>
        <p:nvSpPr>
          <p:cNvPr id="344" name="TextShape 3"/>
          <p:cNvSpPr txBox="1"/>
          <p:nvPr/>
        </p:nvSpPr>
        <p:spPr>
          <a:xfrm>
            <a:off x="8172360" y="4767120"/>
            <a:ext cx="514080" cy="273600"/>
          </a:xfrm>
          <a:prstGeom prst="rect">
            <a:avLst/>
          </a:prstGeom>
          <a:noFill/>
          <a:ln>
            <a:noFill/>
          </a:ln>
        </p:spPr>
        <p:txBody>
          <a:bodyPr anchor="ctr"/>
          <a:lstStyle/>
          <a:p>
            <a:pPr algn="r">
              <a:lnSpc>
                <a:spcPct val="100000"/>
              </a:lnSpc>
            </a:pPr>
            <a:fld id="{A883CBC9-ECDE-47C5-8F8F-D45CFCAB3B3B}" type="slidenum">
              <a:rPr lang="en-GB" sz="1200" b="0" strike="noStrike" spc="-1">
                <a:solidFill>
                  <a:srgbClr val="8B8B8B"/>
                </a:solidFill>
                <a:uFill>
                  <a:solidFill>
                    <a:srgbClr val="FFFFFF"/>
                  </a:solidFill>
                </a:uFill>
                <a:latin typeface="Calibri"/>
              </a:rPr>
              <a:pPr algn="r">
                <a:lnSpc>
                  <a:spcPct val="100000"/>
                </a:lnSpc>
              </a:pPr>
              <a:t>25</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TextShape 1"/>
          <p:cNvSpPr txBox="1"/>
          <p:nvPr/>
        </p:nvSpPr>
        <p:spPr>
          <a:xfrm>
            <a:off x="685800" y="1597680"/>
            <a:ext cx="7772040" cy="1102320"/>
          </a:xfrm>
          <a:prstGeom prst="rect">
            <a:avLst/>
          </a:prstGeom>
          <a:noFill/>
          <a:ln>
            <a:noFill/>
          </a:ln>
        </p:spPr>
        <p:txBody>
          <a:bodyPr anchor="ctr">
            <a:normAutofit fontScale="85000" lnSpcReduction="20000"/>
          </a:bodyPr>
          <a:lstStyle/>
          <a:p>
            <a:pPr algn="ctr">
              <a:lnSpc>
                <a:spcPct val="100000"/>
              </a:lnSpc>
            </a:pPr>
            <a:r>
              <a:rPr lang="nl-NL" sz="4400" b="0" strike="noStrike" spc="-1" dirty="0">
                <a:solidFill>
                  <a:srgbClr val="FFFFFF"/>
                </a:solidFill>
                <a:uFill>
                  <a:solidFill>
                    <a:srgbClr val="FFFFFF"/>
                  </a:solidFill>
                </a:uFill>
                <a:latin typeface="Calibri"/>
              </a:rPr>
              <a:t>Teil 5: </a:t>
            </a:r>
            <a:r>
              <a:rPr lang="nl-NL" sz="4400" b="0" strike="noStrike" spc="-1" dirty="0" err="1">
                <a:solidFill>
                  <a:srgbClr val="FFFFFF"/>
                </a:solidFill>
                <a:uFill>
                  <a:solidFill>
                    <a:srgbClr val="FFFFFF"/>
                  </a:solidFill>
                </a:uFill>
                <a:latin typeface="Calibri"/>
              </a:rPr>
              <a:t>Verdrahten</a:t>
            </a:r>
            <a:r>
              <a:rPr lang="nl-NL" sz="4400" b="0" strike="noStrike" spc="-1" dirty="0">
                <a:solidFill>
                  <a:srgbClr val="FFFFFF"/>
                </a:solidFill>
                <a:uFill>
                  <a:solidFill>
                    <a:srgbClr val="FFFFFF"/>
                  </a:solidFill>
                </a:uFill>
                <a:latin typeface="Calibri"/>
              </a:rPr>
              <a:t> </a:t>
            </a:r>
            <a:r>
              <a:rPr lang="nl-NL" sz="4400" b="0" strike="noStrike" spc="-1" dirty="0" err="1">
                <a:solidFill>
                  <a:srgbClr val="FFFFFF"/>
                </a:solidFill>
                <a:uFill>
                  <a:solidFill>
                    <a:srgbClr val="FFFFFF"/>
                  </a:solidFill>
                </a:uFill>
                <a:latin typeface="Calibri"/>
              </a:rPr>
              <a:t>Sie</a:t>
            </a:r>
            <a:r>
              <a:rPr lang="nl-NL" sz="4400" b="0" strike="noStrike" spc="-1" dirty="0">
                <a:solidFill>
                  <a:srgbClr val="FFFFFF"/>
                </a:solidFill>
                <a:uFill>
                  <a:solidFill>
                    <a:srgbClr val="FFFFFF"/>
                  </a:solidFill>
                </a:uFill>
                <a:latin typeface="Calibri"/>
              </a:rPr>
              <a:t> die </a:t>
            </a:r>
            <a:r>
              <a:rPr lang="nl-NL" sz="4400" b="0" strike="noStrike" spc="-1" dirty="0" err="1">
                <a:solidFill>
                  <a:srgbClr val="FFFFFF"/>
                </a:solidFill>
                <a:uFill>
                  <a:solidFill>
                    <a:srgbClr val="FFFFFF"/>
                  </a:solidFill>
                </a:uFill>
                <a:latin typeface="Calibri"/>
              </a:rPr>
              <a:t>Platine</a:t>
            </a:r>
            <a:r>
              <a:rPr lang="nl-NL" sz="4400" b="0" strike="noStrike" spc="-1" dirty="0">
                <a:solidFill>
                  <a:srgbClr val="FFFFFF"/>
                </a:solidFill>
                <a:uFill>
                  <a:solidFill>
                    <a:srgbClr val="FFFFFF"/>
                  </a:solidFill>
                </a:uFill>
                <a:latin typeface="Calibri"/>
              </a:rPr>
              <a:t> </a:t>
            </a:r>
            <a:r>
              <a:rPr lang="nl-NL" sz="4400" b="0" strike="noStrike" spc="-1" dirty="0" err="1">
                <a:solidFill>
                  <a:srgbClr val="FFFFFF"/>
                </a:solidFill>
                <a:uFill>
                  <a:solidFill>
                    <a:srgbClr val="FFFFFF"/>
                  </a:solidFill>
                </a:uFill>
                <a:latin typeface="Calibri"/>
              </a:rPr>
              <a:t>und</a:t>
            </a:r>
            <a:r>
              <a:rPr lang="nl-NL" sz="4400" b="0" strike="noStrike" spc="-1" dirty="0">
                <a:solidFill>
                  <a:srgbClr val="FFFFFF"/>
                </a:solidFill>
                <a:uFill>
                  <a:solidFill>
                    <a:srgbClr val="FFFFFF"/>
                  </a:solidFill>
                </a:uFill>
                <a:latin typeface="Calibri"/>
              </a:rPr>
              <a:t> starten </a:t>
            </a:r>
            <a:r>
              <a:rPr lang="nl-NL" sz="4400" b="0" strike="noStrike" spc="-1" dirty="0" err="1">
                <a:solidFill>
                  <a:srgbClr val="FFFFFF"/>
                </a:solidFill>
                <a:uFill>
                  <a:solidFill>
                    <a:srgbClr val="FFFFFF"/>
                  </a:solidFill>
                </a:uFill>
                <a:latin typeface="Calibri"/>
              </a:rPr>
              <a:t>Sie</a:t>
            </a:r>
            <a:r>
              <a:rPr lang="nl-NL" sz="4400" b="0" strike="noStrike" spc="-1" dirty="0">
                <a:solidFill>
                  <a:srgbClr val="FFFFFF"/>
                </a:solidFill>
                <a:uFill>
                  <a:solidFill>
                    <a:srgbClr val="FFFFFF"/>
                  </a:solidFill>
                </a:uFill>
                <a:latin typeface="Calibri"/>
              </a:rPr>
              <a:t> das </a:t>
            </a:r>
            <a:r>
              <a:rPr lang="nl-NL" sz="4400" b="0" strike="noStrike" spc="-1" dirty="0" err="1">
                <a:solidFill>
                  <a:srgbClr val="FFFFFF"/>
                </a:solidFill>
                <a:uFill>
                  <a:solidFill>
                    <a:srgbClr val="FFFFFF"/>
                  </a:solidFill>
                </a:uFill>
                <a:latin typeface="Calibri"/>
              </a:rPr>
              <a:t>erste</a:t>
            </a:r>
            <a:r>
              <a:rPr lang="nl-NL" sz="4400" b="0" strike="noStrike" spc="-1" dirty="0">
                <a:solidFill>
                  <a:srgbClr val="FFFFFF"/>
                </a:solidFill>
                <a:uFill>
                  <a:solidFill>
                    <a:srgbClr val="FFFFFF"/>
                  </a:solidFill>
                </a:uFill>
                <a:latin typeface="Calibri"/>
              </a:rPr>
              <a:t> </a:t>
            </a:r>
            <a:r>
              <a:rPr lang="nl-NL" sz="4400" b="0" strike="noStrike" spc="-1" dirty="0" err="1">
                <a:solidFill>
                  <a:srgbClr val="FFFFFF"/>
                </a:solidFill>
                <a:uFill>
                  <a:solidFill>
                    <a:srgbClr val="FFFFFF"/>
                  </a:solidFill>
                </a:uFill>
                <a:latin typeface="Calibri"/>
              </a:rPr>
              <a:t>Setup</a:t>
            </a:r>
            <a:endParaRPr lang="nl-NL" sz="4400" b="0" strike="noStrike" spc="-1" dirty="0">
              <a:solidFill>
                <a:srgbClr val="000000"/>
              </a:solidFill>
              <a:uFill>
                <a:solidFill>
                  <a:srgbClr val="FFFFFF"/>
                </a:solidFill>
              </a:uFill>
              <a:latin typeface="Calibri"/>
            </a:endParaRPr>
          </a:p>
        </p:txBody>
      </p:sp>
      <p:sp>
        <p:nvSpPr>
          <p:cNvPr id="346" name="TextShape 2"/>
          <p:cNvSpPr txBox="1"/>
          <p:nvPr/>
        </p:nvSpPr>
        <p:spPr>
          <a:xfrm>
            <a:off x="8629560" y="4767120"/>
            <a:ext cx="514080" cy="274320"/>
          </a:xfrm>
          <a:prstGeom prst="rect">
            <a:avLst/>
          </a:prstGeom>
          <a:noFill/>
          <a:ln>
            <a:noFill/>
          </a:ln>
        </p:spPr>
        <p:txBody>
          <a:bodyPr anchor="ctr"/>
          <a:lstStyle/>
          <a:p>
            <a:pPr algn="r">
              <a:lnSpc>
                <a:spcPct val="100000"/>
              </a:lnSpc>
            </a:pPr>
            <a:fld id="{1BBE30B7-384B-4F10-B399-3958777149CB}" type="slidenum">
              <a:rPr lang="en-GB" sz="1200" b="0" strike="noStrike" spc="-1">
                <a:solidFill>
                  <a:srgbClr val="8B8B8B"/>
                </a:solidFill>
                <a:uFill>
                  <a:solidFill>
                    <a:srgbClr val="FFFFFF"/>
                  </a:solidFill>
                </a:uFill>
                <a:latin typeface="Calibri"/>
              </a:rPr>
              <a:pPr algn="r">
                <a:lnSpc>
                  <a:spcPct val="100000"/>
                </a:lnSpc>
              </a:pPr>
              <a:t>26</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TextShape 1"/>
          <p:cNvSpPr txBox="1"/>
          <p:nvPr/>
        </p:nvSpPr>
        <p:spPr>
          <a:xfrm>
            <a:off x="457200" y="205920"/>
            <a:ext cx="8229240" cy="856800"/>
          </a:xfrm>
          <a:prstGeom prst="rect">
            <a:avLst/>
          </a:prstGeom>
          <a:noFill/>
          <a:ln>
            <a:noFill/>
          </a:ln>
        </p:spPr>
        <p:txBody>
          <a:bodyPr anchor="ctr">
            <a:normAutofit fontScale="70000" lnSpcReduction="20000"/>
          </a:bodyPr>
          <a:lstStyle/>
          <a:p>
            <a:pPr>
              <a:lnSpc>
                <a:spcPct val="100000"/>
              </a:lnSpc>
            </a:pPr>
            <a:r>
              <a:rPr lang="nl-NL" sz="4400" b="0" strike="noStrike" spc="-1">
                <a:solidFill>
                  <a:srgbClr val="000000"/>
                </a:solidFill>
                <a:uFill>
                  <a:solidFill>
                    <a:srgbClr val="FFFFFF"/>
                  </a:solidFill>
                </a:uFill>
                <a:latin typeface="Calibri"/>
              </a:rPr>
              <a:t>Stellen Sie das Brett auf diese Weise vor sich hin</a:t>
            </a:r>
          </a:p>
        </p:txBody>
      </p:sp>
      <p:sp>
        <p:nvSpPr>
          <p:cNvPr id="348" name="TextShape 2"/>
          <p:cNvSpPr txBox="1"/>
          <p:nvPr/>
        </p:nvSpPr>
        <p:spPr>
          <a:xfrm>
            <a:off x="8172360" y="4767120"/>
            <a:ext cx="514080" cy="273600"/>
          </a:xfrm>
          <a:prstGeom prst="rect">
            <a:avLst/>
          </a:prstGeom>
          <a:noFill/>
          <a:ln>
            <a:noFill/>
          </a:ln>
        </p:spPr>
        <p:txBody>
          <a:bodyPr anchor="ctr"/>
          <a:lstStyle/>
          <a:p>
            <a:pPr algn="r">
              <a:lnSpc>
                <a:spcPct val="100000"/>
              </a:lnSpc>
            </a:pPr>
            <a:fld id="{1731A39C-613F-4C41-A3C7-BC71C93DDA3D}" type="slidenum">
              <a:rPr lang="en-GB" sz="1200" b="0" strike="noStrike" spc="-1">
                <a:solidFill>
                  <a:srgbClr val="8B8B8B"/>
                </a:solidFill>
                <a:uFill>
                  <a:solidFill>
                    <a:srgbClr val="FFFFFF"/>
                  </a:solidFill>
                </a:uFill>
                <a:latin typeface="Calibri"/>
              </a:rPr>
              <a:pPr algn="r">
                <a:lnSpc>
                  <a:spcPct val="100000"/>
                </a:lnSpc>
              </a:pPr>
              <a:t>27</a:t>
            </a:fld>
            <a:endParaRPr lang="en-GB" sz="1200" b="0" strike="noStrike" spc="-1">
              <a:solidFill>
                <a:srgbClr val="000000"/>
              </a:solidFill>
              <a:uFill>
                <a:solidFill>
                  <a:srgbClr val="FFFFFF"/>
                </a:solidFill>
              </a:uFill>
              <a:latin typeface="Times New Roman"/>
            </a:endParaRPr>
          </a:p>
        </p:txBody>
      </p:sp>
      <p:pic>
        <p:nvPicPr>
          <p:cNvPr id="349" name="Picture 2"/>
          <p:cNvPicPr/>
          <p:nvPr/>
        </p:nvPicPr>
        <p:blipFill>
          <a:blip r:embed="rId3" cstate="print"/>
          <a:stretch/>
        </p:blipFill>
        <p:spPr>
          <a:xfrm>
            <a:off x="1763640" y="1008000"/>
            <a:ext cx="4891680" cy="3730320"/>
          </a:xfrm>
          <a:prstGeom prst="rect">
            <a:avLst/>
          </a:prstGeom>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TextShape 1"/>
          <p:cNvSpPr txBox="1"/>
          <p:nvPr/>
        </p:nvSpPr>
        <p:spPr>
          <a:xfrm>
            <a:off x="251520" y="205920"/>
            <a:ext cx="8784120" cy="856800"/>
          </a:xfrm>
          <a:prstGeom prst="rect">
            <a:avLst/>
          </a:prstGeom>
          <a:noFill/>
          <a:ln>
            <a:noFill/>
          </a:ln>
        </p:spPr>
        <p:txBody>
          <a:bodyPr anchor="ctr">
            <a:normAutofit fontScale="25000" lnSpcReduction="20000"/>
          </a:bodyPr>
          <a:lstStyle/>
          <a:p>
            <a:pPr>
              <a:lnSpc>
                <a:spcPct val="100000"/>
              </a:lnSpc>
            </a:pPr>
            <a:r>
              <a:rPr lang="nl-NL" sz="15470" b="0" strike="noStrike" spc="-1" dirty="0">
                <a:solidFill>
                  <a:srgbClr val="000000"/>
                </a:solidFill>
                <a:uFill>
                  <a:solidFill>
                    <a:srgbClr val="FFFFFF"/>
                  </a:solidFill>
                </a:uFill>
                <a:latin typeface="Calibri"/>
              </a:rPr>
              <a:t>Verwenden </a:t>
            </a:r>
            <a:r>
              <a:rPr lang="nl-NL" sz="15470" b="0" strike="noStrike" spc="-1" dirty="0" err="1">
                <a:solidFill>
                  <a:srgbClr val="000000"/>
                </a:solidFill>
                <a:uFill>
                  <a:solidFill>
                    <a:srgbClr val="FFFFFF"/>
                  </a:solidFill>
                </a:uFill>
                <a:latin typeface="Calibri"/>
              </a:rPr>
              <a:t>Sie</a:t>
            </a:r>
            <a:r>
              <a:rPr lang="nl-NL" sz="15470" b="0" strike="noStrike" spc="-1" dirty="0">
                <a:solidFill>
                  <a:srgbClr val="000000"/>
                </a:solidFill>
                <a:uFill>
                  <a:solidFill>
                    <a:srgbClr val="FFFFFF"/>
                  </a:solidFill>
                </a:uFill>
                <a:latin typeface="Calibri"/>
              </a:rPr>
              <a:t> </a:t>
            </a:r>
            <a:r>
              <a:rPr lang="nl-NL" sz="15470" b="0" strike="noStrike" spc="-1" dirty="0" err="1">
                <a:solidFill>
                  <a:srgbClr val="000000"/>
                </a:solidFill>
                <a:uFill>
                  <a:solidFill>
                    <a:srgbClr val="FFFFFF"/>
                  </a:solidFill>
                </a:uFill>
                <a:latin typeface="Calibri"/>
              </a:rPr>
              <a:t>kurze</a:t>
            </a:r>
            <a:r>
              <a:rPr lang="nl-NL" sz="15470" b="0" strike="noStrike" spc="-1" dirty="0">
                <a:solidFill>
                  <a:srgbClr val="000000"/>
                </a:solidFill>
                <a:uFill>
                  <a:solidFill>
                    <a:srgbClr val="FFFFFF"/>
                  </a:solidFill>
                </a:uFill>
                <a:latin typeface="Calibri"/>
              </a:rPr>
              <a:t> </a:t>
            </a:r>
            <a:r>
              <a:rPr lang="nl-NL" sz="15470" b="0" strike="noStrike" spc="-1" dirty="0" err="1">
                <a:solidFill>
                  <a:srgbClr val="000000"/>
                </a:solidFill>
                <a:uFill>
                  <a:solidFill>
                    <a:srgbClr val="FFFFFF"/>
                  </a:solidFill>
                </a:uFill>
                <a:latin typeface="Calibri"/>
              </a:rPr>
              <a:t>Drähte</a:t>
            </a:r>
            <a:r>
              <a:rPr lang="nl-NL" sz="15470" b="0" strike="noStrike" spc="-1" dirty="0">
                <a:solidFill>
                  <a:srgbClr val="000000"/>
                </a:solidFill>
                <a:uFill>
                  <a:solidFill>
                    <a:srgbClr val="FFFFFF"/>
                  </a:solidFill>
                </a:uFill>
                <a:latin typeface="Calibri"/>
              </a:rPr>
              <a:t> </a:t>
            </a:r>
            <a:r>
              <a:rPr lang="nl-NL" sz="15470" b="0" strike="noStrike" spc="-1" dirty="0" err="1">
                <a:solidFill>
                  <a:srgbClr val="000000"/>
                </a:solidFill>
                <a:uFill>
                  <a:solidFill>
                    <a:srgbClr val="FFFFFF"/>
                  </a:solidFill>
                </a:uFill>
                <a:latin typeface="Calibri"/>
              </a:rPr>
              <a:t>und</a:t>
            </a:r>
            <a:r>
              <a:rPr lang="nl-NL" sz="15470" b="0" strike="noStrike" spc="-1" dirty="0">
                <a:solidFill>
                  <a:srgbClr val="000000"/>
                </a:solidFill>
                <a:uFill>
                  <a:solidFill>
                    <a:srgbClr val="FFFFFF"/>
                  </a:solidFill>
                </a:uFill>
                <a:latin typeface="Calibri"/>
              </a:rPr>
              <a:t> verwenden </a:t>
            </a:r>
            <a:r>
              <a:rPr lang="nl-NL" sz="15470" b="0" strike="noStrike" spc="-1" dirty="0" err="1">
                <a:solidFill>
                  <a:srgbClr val="000000"/>
                </a:solidFill>
                <a:uFill>
                  <a:solidFill>
                    <a:srgbClr val="FFFFFF"/>
                  </a:solidFill>
                </a:uFill>
                <a:latin typeface="Calibri"/>
              </a:rPr>
              <a:t>Sie</a:t>
            </a:r>
            <a:r>
              <a:rPr lang="nl-NL" sz="15470" b="0" strike="noStrike" spc="-1" dirty="0">
                <a:solidFill>
                  <a:srgbClr val="000000"/>
                </a:solidFill>
                <a:uFill>
                  <a:solidFill>
                    <a:srgbClr val="FFFFFF"/>
                  </a:solidFill>
                </a:uFill>
                <a:latin typeface="Calibri"/>
              </a:rPr>
              <a:t> </a:t>
            </a:r>
            <a:r>
              <a:rPr lang="nl-NL" sz="15470" b="0" strike="noStrike" spc="-1" dirty="0" smtClean="0">
                <a:solidFill>
                  <a:srgbClr val="000000"/>
                </a:solidFill>
                <a:uFill>
                  <a:solidFill>
                    <a:srgbClr val="FFFFFF"/>
                  </a:solidFill>
                </a:uFill>
                <a:latin typeface="Calibri"/>
              </a:rPr>
              <a:t>die </a:t>
            </a:r>
            <a:r>
              <a:rPr lang="nl-NL" sz="15470" b="0" strike="noStrike" spc="-1" dirty="0" err="1" smtClean="0">
                <a:solidFill>
                  <a:srgbClr val="000000"/>
                </a:solidFill>
                <a:uFill>
                  <a:solidFill>
                    <a:srgbClr val="FFFFFF"/>
                  </a:solidFill>
                </a:uFill>
                <a:latin typeface="Calibri"/>
              </a:rPr>
              <a:t>angegebenen</a:t>
            </a:r>
            <a:r>
              <a:rPr lang="nl-NL" sz="15470" b="0" strike="noStrike" spc="-1" dirty="0" smtClean="0">
                <a:solidFill>
                  <a:srgbClr val="000000"/>
                </a:solidFill>
                <a:uFill>
                  <a:solidFill>
                    <a:srgbClr val="FFFFFF"/>
                  </a:solidFill>
                </a:uFill>
                <a:latin typeface="Calibri"/>
              </a:rPr>
              <a:t> </a:t>
            </a:r>
            <a:r>
              <a:rPr lang="nl-NL" sz="15470" b="0" strike="noStrike" spc="-1" dirty="0" err="1">
                <a:solidFill>
                  <a:srgbClr val="000000"/>
                </a:solidFill>
                <a:uFill>
                  <a:solidFill>
                    <a:srgbClr val="FFFFFF"/>
                  </a:solidFill>
                </a:uFill>
                <a:latin typeface="Calibri"/>
              </a:rPr>
              <a:t>Löcher</a:t>
            </a:r>
            <a:endParaRPr lang="nl-NL" sz="15470" b="0" strike="noStrike" spc="-1" dirty="0">
              <a:solidFill>
                <a:srgbClr val="000000"/>
              </a:solidFill>
              <a:uFill>
                <a:solidFill>
                  <a:srgbClr val="FFFFFF"/>
                </a:solidFill>
              </a:uFill>
              <a:latin typeface="Calibri"/>
            </a:endParaRPr>
          </a:p>
        </p:txBody>
      </p:sp>
      <p:sp>
        <p:nvSpPr>
          <p:cNvPr id="351" name="TextShape 2"/>
          <p:cNvSpPr txBox="1"/>
          <p:nvPr/>
        </p:nvSpPr>
        <p:spPr>
          <a:xfrm>
            <a:off x="457200" y="1200240"/>
            <a:ext cx="8229240" cy="3394080"/>
          </a:xfrm>
          <a:prstGeom prst="rect">
            <a:avLst/>
          </a:prstGeom>
          <a:noFill/>
          <a:ln>
            <a:noFill/>
          </a:ln>
        </p:spPr>
        <p:txBody>
          <a:bodyPr>
            <a:normAutofit fontScale="92500" lnSpcReduction="20000"/>
          </a:bodyPr>
          <a:lstStyle/>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Es </a:t>
            </a:r>
            <a:r>
              <a:rPr lang="nl-NL" sz="2400" b="0" strike="noStrike" spc="-1" dirty="0" err="1">
                <a:solidFill>
                  <a:srgbClr val="000000"/>
                </a:solidFill>
                <a:uFill>
                  <a:solidFill>
                    <a:srgbClr val="FFFFFF"/>
                  </a:solidFill>
                </a:uFill>
                <a:latin typeface="Calibri"/>
              </a:rPr>
              <a:t>gibt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einige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kurze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Drähte</a:t>
            </a:r>
            <a:r>
              <a:rPr lang="nl-NL" sz="2400" b="0" strike="noStrike" spc="-1" dirty="0">
                <a:solidFill>
                  <a:srgbClr val="000000"/>
                </a:solidFill>
                <a:uFill>
                  <a:solidFill>
                    <a:srgbClr val="FFFFFF"/>
                  </a:solidFill>
                </a:uFill>
                <a:latin typeface="Calibri"/>
              </a:rPr>
              <a:t> (10 cm)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einige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längere</a:t>
            </a:r>
            <a:r>
              <a:rPr lang="nl-NL" sz="2400" b="0" strike="noStrike" spc="-1" dirty="0">
                <a:solidFill>
                  <a:srgbClr val="000000"/>
                </a:solidFill>
                <a:uFill>
                  <a:solidFill>
                    <a:srgbClr val="FFFFFF"/>
                  </a:solidFill>
                </a:uFill>
                <a:latin typeface="Calibri"/>
              </a:rPr>
              <a:t> (15 cm)</a:t>
            </a:r>
          </a:p>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Verwenden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den </a:t>
            </a:r>
            <a:r>
              <a:rPr lang="nl-NL" sz="2400" b="0" strike="noStrike" spc="-1" dirty="0" err="1">
                <a:solidFill>
                  <a:srgbClr val="000000"/>
                </a:solidFill>
                <a:uFill>
                  <a:solidFill>
                    <a:srgbClr val="FFFFFF"/>
                  </a:solidFill>
                </a:uFill>
                <a:latin typeface="Calibri"/>
              </a:rPr>
              <a:t>kürzesten</a:t>
            </a:r>
            <a:r>
              <a:rPr lang="nl-NL" sz="2400" b="0" strike="noStrike" spc="-1" dirty="0">
                <a:solidFill>
                  <a:srgbClr val="000000"/>
                </a:solidFill>
                <a:uFill>
                  <a:solidFill>
                    <a:srgbClr val="FFFFFF"/>
                  </a:solidFill>
                </a:uFill>
                <a:latin typeface="Calibri"/>
              </a:rPr>
              <a:t>, den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können</a:t>
            </a:r>
            <a:endParaRPr lang="nl-NL" sz="2400" b="0" strike="noStrike" spc="-1" dirty="0">
              <a:solidFill>
                <a:srgbClr val="000000"/>
              </a:solidFill>
              <a:uFill>
                <a:solidFill>
                  <a:srgbClr val="FFFFFF"/>
                </a:solidFill>
              </a:uFill>
              <a:latin typeface="Calibri"/>
            </a:endParaRPr>
          </a:p>
          <a:p>
            <a:pPr marL="538163" lvl="1" indent="-323850">
              <a:spcBef>
                <a:spcPts val="1134"/>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Holen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weniger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chaotisches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Setup</a:t>
            </a:r>
            <a:endParaRPr lang="nl-NL" sz="2400" b="0" strike="noStrike" spc="-1" dirty="0">
              <a:solidFill>
                <a:srgbClr val="000000"/>
              </a:solidFill>
              <a:uFill>
                <a:solidFill>
                  <a:srgbClr val="FFFFFF"/>
                </a:solidFill>
              </a:uFill>
              <a:latin typeface="Calibri"/>
            </a:endParaRPr>
          </a:p>
          <a:p>
            <a:pPr marL="538163" lvl="1" indent="-323850">
              <a:spcBef>
                <a:spcPts val="1134"/>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könnten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sonst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später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keine</a:t>
            </a:r>
            <a:r>
              <a:rPr lang="nl-NL" sz="2400" b="0" strike="noStrike" spc="-1" dirty="0">
                <a:solidFill>
                  <a:srgbClr val="000000"/>
                </a:solidFill>
                <a:uFill>
                  <a:solidFill>
                    <a:srgbClr val="FFFFFF"/>
                  </a:solidFill>
                </a:uFill>
                <a:latin typeface="Calibri"/>
              </a:rPr>
              <a:t> langen </a:t>
            </a:r>
            <a:r>
              <a:rPr lang="nl-NL" sz="2400" b="0" strike="noStrike" spc="-1" dirty="0" err="1">
                <a:solidFill>
                  <a:srgbClr val="000000"/>
                </a:solidFill>
                <a:uFill>
                  <a:solidFill>
                    <a:srgbClr val="FFFFFF"/>
                  </a:solidFill>
                </a:uFill>
                <a:latin typeface="Calibri"/>
              </a:rPr>
              <a:t>Drähte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mehr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Ignorieren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Drahtfarben</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können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jedoch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prinzipiell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verschiedenen</a:t>
            </a:r>
            <a:r>
              <a:rPr lang="nl-NL" sz="2400" b="0" strike="noStrike" spc="-1" dirty="0">
                <a:solidFill>
                  <a:srgbClr val="000000"/>
                </a:solidFill>
                <a:uFill>
                  <a:solidFill>
                    <a:srgbClr val="FFFFFF"/>
                  </a:solidFill>
                </a:uFill>
                <a:latin typeface="Calibri"/>
              </a:rPr>
              <a:t> Stellen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Steckbrett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aufbauen</a:t>
            </a:r>
            <a:r>
              <a:rPr lang="nl-NL" sz="2400" b="0" strike="noStrike" spc="-1" dirty="0">
                <a:solidFill>
                  <a:srgbClr val="000000"/>
                </a:solidFill>
                <a:uFill>
                  <a:solidFill>
                    <a:srgbClr val="FFFFFF"/>
                  </a:solidFill>
                </a:uFill>
                <a:latin typeface="Calibri"/>
              </a:rPr>
              <a:t> ...</a:t>
            </a:r>
          </a:p>
          <a:p>
            <a:pPr marL="803275" lvl="1" indent="-263525">
              <a:spcBef>
                <a:spcPts val="1134"/>
              </a:spcBef>
              <a:buClr>
                <a:srgbClr val="000000"/>
              </a:buClr>
              <a:buSzPct val="75000"/>
            </a:pP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bitte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benutzen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angegebenen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Spalten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a:t>
            </a:r>
            <a:r>
              <a:rPr lang="nl-NL" sz="2400" b="0" strike="noStrike" spc="-1" dirty="0">
                <a:solidFill>
                  <a:srgbClr val="000000"/>
                </a:solidFill>
                <a:uFill>
                  <a:solidFill>
                    <a:srgbClr val="FFFFFF"/>
                  </a:solidFill>
                </a:uFill>
                <a:latin typeface="Calibri"/>
              </a:rPr>
              <a:t> vermeiden, </a:t>
            </a:r>
            <a:r>
              <a:rPr lang="nl-NL" sz="2400" b="0" strike="noStrike" spc="-1" dirty="0" err="1">
                <a:solidFill>
                  <a:srgbClr val="000000"/>
                </a:solidFill>
                <a:uFill>
                  <a:solidFill>
                    <a:srgbClr val="FFFFFF"/>
                  </a:solidFill>
                </a:uFill>
                <a:latin typeface="Calibri"/>
              </a:rPr>
              <a:t>dass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späteren</a:t>
            </a:r>
            <a:r>
              <a:rPr lang="nl-NL" sz="2400" b="0" strike="noStrike" spc="-1" dirty="0">
                <a:solidFill>
                  <a:srgbClr val="000000"/>
                </a:solidFill>
                <a:uFill>
                  <a:solidFill>
                    <a:srgbClr val="FFFFFF"/>
                  </a:solidFill>
                </a:uFill>
                <a:latin typeface="Calibri"/>
              </a:rPr>
              <a:t> Teil des Workshops der </a:t>
            </a:r>
            <a:r>
              <a:rPr lang="nl-NL" sz="2400" b="0" strike="noStrike" spc="-1" dirty="0" err="1">
                <a:solidFill>
                  <a:srgbClr val="000000"/>
                </a:solidFill>
                <a:uFill>
                  <a:solidFill>
                    <a:srgbClr val="FFFFFF"/>
                  </a:solidFill>
                </a:uFill>
                <a:latin typeface="Calibri"/>
              </a:rPr>
              <a:t>Platz</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Steckbrett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knapp</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wird</a:t>
            </a:r>
            <a:r>
              <a:rPr lang="nl-NL" sz="2400" b="0" strike="noStrike" spc="-1" dirty="0">
                <a:solidFill>
                  <a:srgbClr val="000000"/>
                </a:solidFill>
                <a:uFill>
                  <a:solidFill>
                    <a:srgbClr val="FFFFFF"/>
                  </a:solidFill>
                </a:uFill>
                <a:latin typeface="Calibri"/>
              </a:rPr>
              <a:t>.</a:t>
            </a:r>
          </a:p>
        </p:txBody>
      </p:sp>
      <p:sp>
        <p:nvSpPr>
          <p:cNvPr id="352" name="TextShape 3"/>
          <p:cNvSpPr txBox="1"/>
          <p:nvPr/>
        </p:nvSpPr>
        <p:spPr>
          <a:xfrm>
            <a:off x="8172360" y="4767120"/>
            <a:ext cx="514080" cy="273600"/>
          </a:xfrm>
          <a:prstGeom prst="rect">
            <a:avLst/>
          </a:prstGeom>
          <a:noFill/>
          <a:ln>
            <a:noFill/>
          </a:ln>
        </p:spPr>
        <p:txBody>
          <a:bodyPr anchor="ctr"/>
          <a:lstStyle/>
          <a:p>
            <a:pPr algn="r">
              <a:lnSpc>
                <a:spcPct val="100000"/>
              </a:lnSpc>
            </a:pPr>
            <a:fld id="{876D9239-5C94-4CBE-91DD-D2E4C712419C}" type="slidenum">
              <a:rPr lang="en-GB" sz="1200" b="0" strike="noStrike" spc="-1">
                <a:solidFill>
                  <a:srgbClr val="8B8B8B"/>
                </a:solidFill>
                <a:uFill>
                  <a:solidFill>
                    <a:srgbClr val="FFFFFF"/>
                  </a:solidFill>
                </a:uFill>
                <a:latin typeface="Calibri"/>
              </a:rPr>
              <a:pPr algn="r">
                <a:lnSpc>
                  <a:spcPct val="100000"/>
                </a:lnSpc>
              </a:pPr>
              <a:t>28</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 name="Picture 2"/>
          <p:cNvPicPr/>
          <p:nvPr/>
        </p:nvPicPr>
        <p:blipFill>
          <a:blip r:embed="rId3" cstate="print"/>
          <a:stretch/>
        </p:blipFill>
        <p:spPr>
          <a:xfrm>
            <a:off x="701640" y="1108440"/>
            <a:ext cx="3396240" cy="3365280"/>
          </a:xfrm>
          <a:prstGeom prst="rect">
            <a:avLst/>
          </a:prstGeom>
          <a:ln>
            <a:noFill/>
          </a:ln>
        </p:spPr>
      </p:pic>
      <p:sp>
        <p:nvSpPr>
          <p:cNvPr id="354" name="CustomShape 1"/>
          <p:cNvSpPr/>
          <p:nvPr/>
        </p:nvSpPr>
        <p:spPr>
          <a:xfrm>
            <a:off x="4086000" y="1059480"/>
            <a:ext cx="719640" cy="3456000"/>
          </a:xfrm>
          <a:prstGeom prst="rect">
            <a:avLst/>
          </a:prstGeom>
          <a:solidFill>
            <a:srgbClr val="FFFFFF"/>
          </a:solidFill>
          <a:ln w="25560">
            <a:noFill/>
          </a:ln>
        </p:spPr>
        <p:style>
          <a:lnRef idx="0">
            <a:scrgbClr r="0" g="0" b="0"/>
          </a:lnRef>
          <a:fillRef idx="0">
            <a:scrgbClr r="0" g="0" b="0"/>
          </a:fillRef>
          <a:effectRef idx="0">
            <a:scrgbClr r="0" g="0" b="0"/>
          </a:effectRef>
          <a:fontRef idx="minor"/>
        </p:style>
      </p:sp>
      <p:sp>
        <p:nvSpPr>
          <p:cNvPr id="355" name="TextShape 2"/>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Schließen Sie die Stromkabel an</a:t>
            </a:r>
          </a:p>
        </p:txBody>
      </p:sp>
      <p:sp>
        <p:nvSpPr>
          <p:cNvPr id="356" name="TextShape 3"/>
          <p:cNvSpPr txBox="1"/>
          <p:nvPr/>
        </p:nvSpPr>
        <p:spPr>
          <a:xfrm>
            <a:off x="8172360" y="4767120"/>
            <a:ext cx="514080" cy="273600"/>
          </a:xfrm>
          <a:prstGeom prst="rect">
            <a:avLst/>
          </a:prstGeom>
          <a:noFill/>
          <a:ln>
            <a:noFill/>
          </a:ln>
        </p:spPr>
        <p:txBody>
          <a:bodyPr anchor="ctr"/>
          <a:lstStyle/>
          <a:p>
            <a:pPr algn="r">
              <a:lnSpc>
                <a:spcPct val="100000"/>
              </a:lnSpc>
            </a:pPr>
            <a:fld id="{C1ACEE7C-41BB-4313-BACE-ED088EE3C7DE}" type="slidenum">
              <a:rPr lang="en-GB" sz="1200" b="0" strike="noStrike" spc="-1">
                <a:solidFill>
                  <a:srgbClr val="8B8B8B"/>
                </a:solidFill>
                <a:uFill>
                  <a:solidFill>
                    <a:srgbClr val="FFFFFF"/>
                  </a:solidFill>
                </a:uFill>
                <a:latin typeface="Calibri"/>
              </a:rPr>
              <a:pPr algn="r">
                <a:lnSpc>
                  <a:spcPct val="100000"/>
                </a:lnSpc>
              </a:pPr>
              <a:t>29</a:t>
            </a:fld>
            <a:endParaRPr lang="en-GB" sz="1200" b="0" strike="noStrike" spc="-1">
              <a:solidFill>
                <a:srgbClr val="000000"/>
              </a:solidFill>
              <a:uFill>
                <a:solidFill>
                  <a:srgbClr val="FFFFFF"/>
                </a:solidFill>
              </a:uFill>
              <a:latin typeface="Times New Roman"/>
            </a:endParaRPr>
          </a:p>
        </p:txBody>
      </p:sp>
      <p:pic>
        <p:nvPicPr>
          <p:cNvPr id="357" name="Picture 3"/>
          <p:cNvPicPr/>
          <p:nvPr/>
        </p:nvPicPr>
        <p:blipFill>
          <a:blip r:embed="rId4" cstate="print"/>
          <a:stretch/>
        </p:blipFill>
        <p:spPr>
          <a:xfrm rot="10800000">
            <a:off x="5294181" y="1036064"/>
            <a:ext cx="3347640" cy="2941200"/>
          </a:xfrm>
          <a:prstGeom prst="rect">
            <a:avLst/>
          </a:prstGeom>
          <a:ln>
            <a:noFill/>
          </a:ln>
        </p:spPr>
      </p:pic>
      <p:sp>
        <p:nvSpPr>
          <p:cNvPr id="358" name="CustomShape 4"/>
          <p:cNvSpPr/>
          <p:nvPr/>
        </p:nvSpPr>
        <p:spPr>
          <a:xfrm>
            <a:off x="1659240" y="1347480"/>
            <a:ext cx="89640" cy="431640"/>
          </a:xfrm>
          <a:prstGeom prst="rect">
            <a:avLst/>
          </a:prstGeom>
          <a:solidFill>
            <a:srgbClr val="C00000"/>
          </a:solidFill>
          <a:ln w="25560">
            <a:noFill/>
          </a:ln>
        </p:spPr>
        <p:style>
          <a:lnRef idx="0">
            <a:scrgbClr r="0" g="0" b="0"/>
          </a:lnRef>
          <a:fillRef idx="0">
            <a:scrgbClr r="0" g="0" b="0"/>
          </a:fillRef>
          <a:effectRef idx="0">
            <a:scrgbClr r="0" g="0" b="0"/>
          </a:effectRef>
          <a:fontRef idx="minor"/>
        </p:style>
      </p:sp>
      <p:sp>
        <p:nvSpPr>
          <p:cNvPr id="359" name="CustomShape 5"/>
          <p:cNvSpPr/>
          <p:nvPr/>
        </p:nvSpPr>
        <p:spPr>
          <a:xfrm>
            <a:off x="3914640" y="3494160"/>
            <a:ext cx="2171160" cy="984600"/>
          </a:xfrm>
          <a:custGeom>
            <a:avLst/>
            <a:gdLst/>
            <a:ahLst/>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360" name="CustomShape 6"/>
          <p:cNvSpPr/>
          <p:nvPr/>
        </p:nvSpPr>
        <p:spPr>
          <a:xfrm>
            <a:off x="3914640" y="3687480"/>
            <a:ext cx="2044440" cy="927000"/>
          </a:xfrm>
          <a:custGeom>
            <a:avLst/>
            <a:gdLst/>
            <a:ahLst/>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361" name="CustomShape 7"/>
          <p:cNvSpPr/>
          <p:nvPr/>
        </p:nvSpPr>
        <p:spPr>
          <a:xfrm>
            <a:off x="3920400" y="2372760"/>
            <a:ext cx="1804680" cy="1159200"/>
          </a:xfrm>
          <a:custGeom>
            <a:avLst/>
            <a:gdLst/>
            <a:ahLst/>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362" name="CustomShape 8"/>
          <p:cNvSpPr/>
          <p:nvPr/>
        </p:nvSpPr>
        <p:spPr>
          <a:xfrm>
            <a:off x="3902760" y="2465280"/>
            <a:ext cx="1798560" cy="1209960"/>
          </a:xfrm>
          <a:custGeom>
            <a:avLst/>
            <a:gdLst/>
            <a:ahLst/>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363" name="CustomShape 9"/>
          <p:cNvSpPr/>
          <p:nvPr/>
        </p:nvSpPr>
        <p:spPr>
          <a:xfrm>
            <a:off x="5436000" y="4515840"/>
            <a:ext cx="359640" cy="503640"/>
          </a:xfrm>
          <a:prstGeom prst="upArrow">
            <a:avLst>
              <a:gd name="adj1" fmla="val 50000"/>
              <a:gd name="adj2" fmla="val 50000"/>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sp>
      <p:sp>
        <p:nvSpPr>
          <p:cNvPr id="364" name="CustomShape 10"/>
          <p:cNvSpPr/>
          <p:nvPr/>
        </p:nvSpPr>
        <p:spPr>
          <a:xfrm rot="10800000">
            <a:off x="4932000" y="2211840"/>
            <a:ext cx="359640" cy="503640"/>
          </a:xfrm>
          <a:prstGeom prst="upArrow">
            <a:avLst>
              <a:gd name="adj1" fmla="val 50000"/>
              <a:gd name="adj2" fmla="val 50000"/>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On-line Videos	</a:t>
            </a:r>
            <a:endParaRPr lang="nl-NL" dirty="0"/>
          </a:p>
        </p:txBody>
      </p:sp>
      <p:sp>
        <p:nvSpPr>
          <p:cNvPr id="3" name="Tijdelijke aanduiding voor inhoud 2"/>
          <p:cNvSpPr>
            <a:spLocks noGrp="1"/>
          </p:cNvSpPr>
          <p:nvPr>
            <p:ph idx="1"/>
          </p:nvPr>
        </p:nvSpPr>
        <p:spPr/>
        <p:txBody>
          <a:bodyPr>
            <a:normAutofit fontScale="92500" lnSpcReduction="20000"/>
          </a:bodyPr>
          <a:lstStyle/>
          <a:p>
            <a:r>
              <a:rPr lang="nl-NL" dirty="0" err="1" smtClean="0"/>
              <a:t>Für</a:t>
            </a:r>
            <a:r>
              <a:rPr lang="nl-NL" dirty="0" smtClean="0"/>
              <a:t> </a:t>
            </a:r>
            <a:r>
              <a:rPr lang="nl-NL" dirty="0" err="1" smtClean="0"/>
              <a:t>on-line</a:t>
            </a:r>
            <a:r>
              <a:rPr lang="nl-NL" dirty="0" smtClean="0"/>
              <a:t> </a:t>
            </a:r>
            <a:r>
              <a:rPr lang="nl-NL" dirty="0" err="1" smtClean="0"/>
              <a:t>Videos</a:t>
            </a:r>
            <a:r>
              <a:rPr lang="nl-NL" dirty="0" smtClean="0"/>
              <a:t>, </a:t>
            </a:r>
            <a:r>
              <a:rPr lang="nl-NL" dirty="0" err="1" smtClean="0"/>
              <a:t>gehe</a:t>
            </a:r>
            <a:r>
              <a:rPr lang="nl-NL" dirty="0" smtClean="0"/>
              <a:t> </a:t>
            </a:r>
            <a:r>
              <a:rPr lang="nl-NL" dirty="0" err="1" smtClean="0"/>
              <a:t>zu</a:t>
            </a:r>
            <a:r>
              <a:rPr lang="nl-NL" dirty="0" smtClean="0"/>
              <a:t> </a:t>
            </a:r>
            <a:r>
              <a:rPr lang="nl-NL" dirty="0" err="1" smtClean="0"/>
              <a:t>Youtube</a:t>
            </a:r>
            <a:r>
              <a:rPr lang="nl-NL" dirty="0" smtClean="0"/>
              <a:t> </a:t>
            </a:r>
            <a:r>
              <a:rPr lang="nl-NL" dirty="0" err="1" smtClean="0"/>
              <a:t>und</a:t>
            </a:r>
            <a:r>
              <a:rPr lang="nl-NL" dirty="0" smtClean="0"/>
              <a:t> </a:t>
            </a:r>
            <a:r>
              <a:rPr lang="nl-NL" dirty="0" err="1" smtClean="0"/>
              <a:t>suche</a:t>
            </a:r>
            <a:r>
              <a:rPr lang="nl-NL" dirty="0" smtClean="0"/>
              <a:t> </a:t>
            </a:r>
            <a:r>
              <a:rPr lang="nl-NL" i="1" dirty="0" err="1" smtClean="0"/>
              <a:t>scratchClient</a:t>
            </a:r>
            <a:r>
              <a:rPr lang="nl-NL" i="1" dirty="0" smtClean="0"/>
              <a:t> </a:t>
            </a:r>
            <a:r>
              <a:rPr lang="nl-NL" i="1" dirty="0" err="1" smtClean="0"/>
              <a:t>Tutorials</a:t>
            </a:r>
            <a:r>
              <a:rPr lang="nl-NL" dirty="0" smtClean="0"/>
              <a:t>.</a:t>
            </a:r>
          </a:p>
          <a:p>
            <a:pPr lvl="1"/>
            <a:r>
              <a:rPr lang="nl-NL" dirty="0" err="1" smtClean="0"/>
              <a:t>Videos</a:t>
            </a:r>
            <a:r>
              <a:rPr lang="nl-NL" dirty="0" smtClean="0"/>
              <a:t> </a:t>
            </a:r>
            <a:r>
              <a:rPr lang="nl-NL" dirty="0" err="1" smtClean="0"/>
              <a:t>sind</a:t>
            </a:r>
            <a:r>
              <a:rPr lang="nl-NL" dirty="0" smtClean="0"/>
              <a:t> </a:t>
            </a:r>
            <a:r>
              <a:rPr lang="nl-NL" dirty="0" err="1" smtClean="0"/>
              <a:t>auf</a:t>
            </a:r>
            <a:r>
              <a:rPr lang="nl-NL" dirty="0" smtClean="0"/>
              <a:t> </a:t>
            </a:r>
            <a:r>
              <a:rPr lang="nl-NL" dirty="0" err="1" smtClean="0"/>
              <a:t>Englisch</a:t>
            </a:r>
            <a:r>
              <a:rPr lang="nl-NL" dirty="0" smtClean="0"/>
              <a:t>.</a:t>
            </a:r>
          </a:p>
          <a:p>
            <a:pPr lvl="1"/>
            <a:r>
              <a:rPr lang="nl-NL" dirty="0" err="1" smtClean="0"/>
              <a:t>Diese</a:t>
            </a:r>
            <a:r>
              <a:rPr lang="nl-NL" dirty="0" smtClean="0"/>
              <a:t> </a:t>
            </a:r>
            <a:r>
              <a:rPr lang="nl-NL" dirty="0" err="1" smtClean="0"/>
              <a:t>Präsentation</a:t>
            </a:r>
            <a:r>
              <a:rPr lang="nl-NL" dirty="0" smtClean="0"/>
              <a:t> is </a:t>
            </a:r>
            <a:r>
              <a:rPr lang="nl-NL" dirty="0" err="1" smtClean="0"/>
              <a:t>im</a:t>
            </a:r>
            <a:r>
              <a:rPr lang="nl-NL" dirty="0" smtClean="0"/>
              <a:t> Details </a:t>
            </a:r>
            <a:r>
              <a:rPr lang="nl-NL" dirty="0" err="1" smtClean="0"/>
              <a:t>beigearbeitet</a:t>
            </a:r>
            <a:r>
              <a:rPr lang="nl-NL" dirty="0" smtClean="0"/>
              <a:t>, </a:t>
            </a:r>
            <a:r>
              <a:rPr lang="nl-NL" dirty="0" err="1" smtClean="0"/>
              <a:t>aber</a:t>
            </a:r>
            <a:r>
              <a:rPr lang="nl-NL" dirty="0" smtClean="0"/>
              <a:t> die Video </a:t>
            </a:r>
            <a:r>
              <a:rPr lang="nl-NL" dirty="0" err="1" smtClean="0"/>
              <a:t>kann</a:t>
            </a:r>
            <a:r>
              <a:rPr lang="nl-NL" dirty="0" smtClean="0"/>
              <a:t> noch immer </a:t>
            </a:r>
            <a:r>
              <a:rPr lang="nl-NL" dirty="0" err="1" smtClean="0"/>
              <a:t>benutzt</a:t>
            </a:r>
            <a:r>
              <a:rPr lang="nl-NL" dirty="0" smtClean="0"/>
              <a:t> werden.</a:t>
            </a:r>
          </a:p>
          <a:p>
            <a:r>
              <a:rPr lang="nl-NL" dirty="0" err="1" smtClean="0"/>
              <a:t>ScratchClient</a:t>
            </a:r>
            <a:r>
              <a:rPr lang="nl-NL" dirty="0" smtClean="0"/>
              <a:t> hat zwei </a:t>
            </a:r>
            <a:r>
              <a:rPr lang="nl-NL" dirty="0" err="1" smtClean="0"/>
              <a:t>Weisen</a:t>
            </a:r>
            <a:r>
              <a:rPr lang="nl-NL" dirty="0" smtClean="0"/>
              <a:t> </a:t>
            </a:r>
            <a:r>
              <a:rPr lang="nl-NL" dirty="0" err="1" smtClean="0"/>
              <a:t>um</a:t>
            </a:r>
            <a:r>
              <a:rPr lang="nl-NL" dirty="0" smtClean="0"/>
              <a:t> </a:t>
            </a:r>
            <a:r>
              <a:rPr lang="nl-NL" dirty="0" err="1" smtClean="0"/>
              <a:t>Blocken</a:t>
            </a:r>
            <a:r>
              <a:rPr lang="nl-NL" dirty="0" smtClean="0"/>
              <a:t> </a:t>
            </a:r>
            <a:r>
              <a:rPr lang="nl-NL" dirty="0" err="1" smtClean="0"/>
              <a:t>zu</a:t>
            </a:r>
            <a:r>
              <a:rPr lang="nl-NL" dirty="0" smtClean="0"/>
              <a:t> </a:t>
            </a:r>
            <a:r>
              <a:rPr lang="nl-NL" dirty="0" err="1" smtClean="0"/>
              <a:t>representieren</a:t>
            </a:r>
            <a:r>
              <a:rPr lang="nl-NL" dirty="0" smtClean="0"/>
              <a:t>:</a:t>
            </a:r>
          </a:p>
          <a:p>
            <a:pPr lvl="1"/>
            <a:r>
              <a:rPr lang="nl-NL" dirty="0" smtClean="0"/>
              <a:t>Workshop Mode: </a:t>
            </a:r>
            <a:r>
              <a:rPr lang="nl-NL" dirty="0" err="1" smtClean="0"/>
              <a:t>benutze</a:t>
            </a:r>
            <a:r>
              <a:rPr lang="nl-NL" dirty="0" smtClean="0"/>
              <a:t> </a:t>
            </a:r>
            <a:r>
              <a:rPr lang="nl-NL" dirty="0" err="1" smtClean="0"/>
              <a:t>Nahm-Werte</a:t>
            </a:r>
            <a:r>
              <a:rPr lang="nl-NL" dirty="0" smtClean="0"/>
              <a:t> </a:t>
            </a:r>
            <a:r>
              <a:rPr lang="nl-NL" dirty="0" err="1" smtClean="0"/>
              <a:t>Paaren</a:t>
            </a:r>
            <a:endParaRPr lang="nl-NL" dirty="0" smtClean="0"/>
          </a:p>
          <a:p>
            <a:pPr lvl="1"/>
            <a:r>
              <a:rPr lang="nl-NL" dirty="0" err="1" smtClean="0"/>
              <a:t>Verbose</a:t>
            </a:r>
            <a:r>
              <a:rPr lang="nl-NL" dirty="0" smtClean="0"/>
              <a:t> Mode: </a:t>
            </a:r>
            <a:r>
              <a:rPr lang="nl-NL" dirty="0" err="1" smtClean="0"/>
              <a:t>jede</a:t>
            </a:r>
            <a:r>
              <a:rPr lang="nl-NL" dirty="0" smtClean="0"/>
              <a:t> Input </a:t>
            </a:r>
            <a:r>
              <a:rPr lang="nl-NL" dirty="0" err="1" smtClean="0"/>
              <a:t>und</a:t>
            </a:r>
            <a:r>
              <a:rPr lang="nl-NL" dirty="0" smtClean="0"/>
              <a:t> Output hat sein </a:t>
            </a:r>
            <a:r>
              <a:rPr lang="nl-NL" dirty="0" err="1" smtClean="0"/>
              <a:t>eigenes</a:t>
            </a:r>
            <a:r>
              <a:rPr lang="nl-NL" dirty="0" smtClean="0"/>
              <a:t> Block.</a:t>
            </a:r>
          </a:p>
          <a:p>
            <a:r>
              <a:rPr lang="nl-NL" dirty="0" smtClean="0"/>
              <a:t>In </a:t>
            </a:r>
            <a:r>
              <a:rPr lang="nl-NL" dirty="0" err="1" smtClean="0"/>
              <a:t>diesen</a:t>
            </a:r>
            <a:r>
              <a:rPr lang="nl-NL" dirty="0" smtClean="0"/>
              <a:t> Workshop </a:t>
            </a:r>
            <a:r>
              <a:rPr lang="nl-NL" dirty="0" err="1" smtClean="0"/>
              <a:t>benutzen</a:t>
            </a:r>
            <a:r>
              <a:rPr lang="nl-NL" dirty="0" smtClean="0"/>
              <a:t> </a:t>
            </a:r>
            <a:r>
              <a:rPr lang="nl-NL" dirty="0" err="1" smtClean="0"/>
              <a:t>wir</a:t>
            </a:r>
            <a:r>
              <a:rPr lang="nl-NL" dirty="0" smtClean="0"/>
              <a:t> Workshop Mode</a:t>
            </a:r>
          </a:p>
          <a:p>
            <a:pPr lvl="1"/>
            <a:r>
              <a:rPr lang="nl-NL" dirty="0" err="1" smtClean="0"/>
              <a:t>Sehe</a:t>
            </a:r>
            <a:r>
              <a:rPr lang="nl-NL" dirty="0" smtClean="0"/>
              <a:t> Appendix A wie man </a:t>
            </a:r>
            <a:r>
              <a:rPr lang="nl-NL" dirty="0" err="1" smtClean="0"/>
              <a:t>eine</a:t>
            </a:r>
            <a:r>
              <a:rPr lang="nl-NL" dirty="0" smtClean="0"/>
              <a:t> andere </a:t>
            </a:r>
            <a:r>
              <a:rPr lang="nl-NL" dirty="0" err="1" smtClean="0"/>
              <a:t>Representation</a:t>
            </a:r>
            <a:r>
              <a:rPr lang="nl-NL" dirty="0" smtClean="0"/>
              <a:t> </a:t>
            </a:r>
            <a:r>
              <a:rPr lang="nl-NL" dirty="0" err="1" smtClean="0"/>
              <a:t>bekommen</a:t>
            </a:r>
            <a:r>
              <a:rPr lang="nl-NL" dirty="0" smtClean="0"/>
              <a:t> </a:t>
            </a:r>
            <a:r>
              <a:rPr lang="nl-NL" dirty="0" err="1" smtClean="0"/>
              <a:t>kann</a:t>
            </a:r>
            <a:r>
              <a:rPr lang="nl-NL" dirty="0" smtClean="0"/>
              <a:t>, die </a:t>
            </a:r>
            <a:r>
              <a:rPr lang="nl-NL" dirty="0" err="1" smtClean="0"/>
              <a:t>oft</a:t>
            </a:r>
            <a:r>
              <a:rPr lang="nl-NL" dirty="0" smtClean="0"/>
              <a:t> </a:t>
            </a:r>
            <a:r>
              <a:rPr lang="nl-NL" dirty="0" err="1" smtClean="0"/>
              <a:t>einfacher</a:t>
            </a:r>
            <a:r>
              <a:rPr lang="nl-NL" dirty="0" smtClean="0"/>
              <a:t> </a:t>
            </a:r>
            <a:r>
              <a:rPr lang="nl-NL" dirty="0" err="1" smtClean="0"/>
              <a:t>ist</a:t>
            </a:r>
            <a:r>
              <a:rPr lang="nl-NL"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Picture 2"/>
          <p:cNvPicPr/>
          <p:nvPr/>
        </p:nvPicPr>
        <p:blipFill>
          <a:blip r:embed="rId3" cstate="print"/>
          <a:stretch/>
        </p:blipFill>
        <p:spPr>
          <a:xfrm>
            <a:off x="0" y="1101600"/>
            <a:ext cx="5222880" cy="3529800"/>
          </a:xfrm>
          <a:prstGeom prst="rect">
            <a:avLst/>
          </a:prstGeom>
          <a:ln>
            <a:noFill/>
          </a:ln>
        </p:spPr>
      </p:pic>
      <p:sp>
        <p:nvSpPr>
          <p:cNvPr id="366" name="TextShape 1"/>
          <p:cNvSpPr txBox="1"/>
          <p:nvPr/>
        </p:nvSpPr>
        <p:spPr>
          <a:xfrm>
            <a:off x="477720" y="63000"/>
            <a:ext cx="8229240" cy="856800"/>
          </a:xfrm>
          <a:prstGeom prst="rect">
            <a:avLst/>
          </a:prstGeom>
          <a:noFill/>
          <a:ln>
            <a:noFill/>
          </a:ln>
        </p:spPr>
        <p:txBody>
          <a:bodyPr anchor="ctr"/>
          <a:lstStyle/>
          <a:p>
            <a:pPr>
              <a:lnSpc>
                <a:spcPct val="100000"/>
              </a:lnSpc>
            </a:pPr>
            <a:r>
              <a:rPr lang="nl-NL" sz="3600" b="0" strike="noStrike" spc="-1">
                <a:solidFill>
                  <a:srgbClr val="000000"/>
                </a:solidFill>
                <a:uFill>
                  <a:solidFill>
                    <a:srgbClr val="FFFFFF"/>
                  </a:solidFill>
                </a:uFill>
                <a:latin typeface="Calibri"/>
              </a:rPr>
              <a:t>Setzen Sie die rote LED und den Knopf ein</a:t>
            </a:r>
          </a:p>
        </p:txBody>
      </p:sp>
      <p:sp>
        <p:nvSpPr>
          <p:cNvPr id="367" name="TextShape 2"/>
          <p:cNvSpPr txBox="1"/>
          <p:nvPr/>
        </p:nvSpPr>
        <p:spPr>
          <a:xfrm>
            <a:off x="8172360" y="4767120"/>
            <a:ext cx="514080" cy="273600"/>
          </a:xfrm>
          <a:prstGeom prst="rect">
            <a:avLst/>
          </a:prstGeom>
          <a:noFill/>
          <a:ln>
            <a:noFill/>
          </a:ln>
        </p:spPr>
        <p:txBody>
          <a:bodyPr anchor="ctr"/>
          <a:lstStyle/>
          <a:p>
            <a:pPr algn="r">
              <a:lnSpc>
                <a:spcPct val="100000"/>
              </a:lnSpc>
            </a:pPr>
            <a:fld id="{C3834E2C-E7FF-4F5F-BEA7-509EADFB177C}" type="slidenum">
              <a:rPr lang="en-GB" sz="1200" b="0" strike="noStrike" spc="-1">
                <a:solidFill>
                  <a:srgbClr val="8B8B8B"/>
                </a:solidFill>
                <a:uFill>
                  <a:solidFill>
                    <a:srgbClr val="FFFFFF"/>
                  </a:solidFill>
                </a:uFill>
                <a:latin typeface="Calibri"/>
              </a:rPr>
              <a:pPr algn="r">
                <a:lnSpc>
                  <a:spcPct val="100000"/>
                </a:lnSpc>
              </a:pPr>
              <a:t>30</a:t>
            </a:fld>
            <a:endParaRPr lang="en-GB" sz="1200" b="0" strike="noStrike" spc="-1">
              <a:solidFill>
                <a:srgbClr val="000000"/>
              </a:solidFill>
              <a:uFill>
                <a:solidFill>
                  <a:srgbClr val="FFFFFF"/>
                </a:solidFill>
              </a:uFill>
              <a:latin typeface="Times New Roman"/>
            </a:endParaRPr>
          </a:p>
        </p:txBody>
      </p:sp>
      <p:pic>
        <p:nvPicPr>
          <p:cNvPr id="368" name="Picture 3"/>
          <p:cNvPicPr/>
          <p:nvPr/>
        </p:nvPicPr>
        <p:blipFill>
          <a:blip r:embed="rId4" cstate="print"/>
          <a:stretch/>
        </p:blipFill>
        <p:spPr>
          <a:xfrm rot="10800000">
            <a:off x="5287254" y="1052655"/>
            <a:ext cx="3347640" cy="2941200"/>
          </a:xfrm>
          <a:prstGeom prst="rect">
            <a:avLst/>
          </a:prstGeom>
          <a:ln>
            <a:noFill/>
          </a:ln>
        </p:spPr>
      </p:pic>
      <p:sp>
        <p:nvSpPr>
          <p:cNvPr id="369" name="CustomShape 3"/>
          <p:cNvSpPr/>
          <p:nvPr/>
        </p:nvSpPr>
        <p:spPr>
          <a:xfrm>
            <a:off x="1659240" y="1347480"/>
            <a:ext cx="89640" cy="431640"/>
          </a:xfrm>
          <a:prstGeom prst="rect">
            <a:avLst/>
          </a:prstGeom>
          <a:solidFill>
            <a:srgbClr val="C00000"/>
          </a:solidFill>
          <a:ln w="25560">
            <a:noFill/>
          </a:ln>
        </p:spPr>
        <p:style>
          <a:lnRef idx="0">
            <a:scrgbClr r="0" g="0" b="0"/>
          </a:lnRef>
          <a:fillRef idx="0">
            <a:scrgbClr r="0" g="0" b="0"/>
          </a:fillRef>
          <a:effectRef idx="0">
            <a:scrgbClr r="0" g="0" b="0"/>
          </a:effectRef>
          <a:fontRef idx="minor"/>
        </p:style>
      </p:sp>
      <p:pic>
        <p:nvPicPr>
          <p:cNvPr id="370" name="Picture 4"/>
          <p:cNvPicPr/>
          <p:nvPr/>
        </p:nvPicPr>
        <p:blipFill>
          <a:blip r:embed="rId5" cstate="print"/>
          <a:stretch/>
        </p:blipFill>
        <p:spPr>
          <a:xfrm>
            <a:off x="497520" y="3723840"/>
            <a:ext cx="287640" cy="361800"/>
          </a:xfrm>
          <a:prstGeom prst="rect">
            <a:avLst/>
          </a:prstGeom>
          <a:ln>
            <a:noFill/>
          </a:ln>
        </p:spPr>
      </p:pic>
      <p:sp>
        <p:nvSpPr>
          <p:cNvPr id="371" name="CustomShape 4"/>
          <p:cNvSpPr/>
          <p:nvPr/>
        </p:nvSpPr>
        <p:spPr>
          <a:xfrm>
            <a:off x="3914640" y="3494160"/>
            <a:ext cx="2171160" cy="984600"/>
          </a:xfrm>
          <a:custGeom>
            <a:avLst/>
            <a:gdLst/>
            <a:ahLst/>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372" name="CustomShape 5"/>
          <p:cNvSpPr/>
          <p:nvPr/>
        </p:nvSpPr>
        <p:spPr>
          <a:xfrm>
            <a:off x="3914640" y="3687480"/>
            <a:ext cx="2044440" cy="927000"/>
          </a:xfrm>
          <a:custGeom>
            <a:avLst/>
            <a:gdLst/>
            <a:ahLst/>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373" name="CustomShape 6"/>
          <p:cNvSpPr/>
          <p:nvPr/>
        </p:nvSpPr>
        <p:spPr>
          <a:xfrm>
            <a:off x="3920400" y="2372760"/>
            <a:ext cx="1804680" cy="1159200"/>
          </a:xfrm>
          <a:custGeom>
            <a:avLst/>
            <a:gdLst/>
            <a:ahLst/>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374" name="CustomShape 7"/>
          <p:cNvSpPr/>
          <p:nvPr/>
        </p:nvSpPr>
        <p:spPr>
          <a:xfrm>
            <a:off x="3902760" y="2465280"/>
            <a:ext cx="1798560" cy="1209960"/>
          </a:xfrm>
          <a:custGeom>
            <a:avLst/>
            <a:gdLst/>
            <a:ahLst/>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375" name="CustomShape 8"/>
          <p:cNvSpPr/>
          <p:nvPr/>
        </p:nvSpPr>
        <p:spPr>
          <a:xfrm>
            <a:off x="2915640" y="4443840"/>
            <a:ext cx="359640" cy="503640"/>
          </a:xfrm>
          <a:prstGeom prst="upArrow">
            <a:avLst>
              <a:gd name="adj1" fmla="val 50000"/>
              <a:gd name="adj2" fmla="val 50000"/>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sp>
      <p:sp>
        <p:nvSpPr>
          <p:cNvPr id="376" name="CustomShape 9"/>
          <p:cNvSpPr/>
          <p:nvPr/>
        </p:nvSpPr>
        <p:spPr>
          <a:xfrm rot="10800000">
            <a:off x="3563888" y="1635646"/>
            <a:ext cx="359640" cy="503640"/>
          </a:xfrm>
          <a:prstGeom prst="upArrow">
            <a:avLst>
              <a:gd name="adj1" fmla="val 50000"/>
              <a:gd name="adj2" fmla="val 50000"/>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sp>
      <p:sp>
        <p:nvSpPr>
          <p:cNvPr id="377" name="CustomShape 10"/>
          <p:cNvSpPr/>
          <p:nvPr/>
        </p:nvSpPr>
        <p:spPr>
          <a:xfrm rot="10800000">
            <a:off x="6228184" y="2788190"/>
            <a:ext cx="359640" cy="503640"/>
          </a:xfrm>
          <a:prstGeom prst="upArrow">
            <a:avLst>
              <a:gd name="adj1" fmla="val 50000"/>
              <a:gd name="adj2" fmla="val 50000"/>
            </a:avLst>
          </a:prstGeom>
          <a:solidFill>
            <a:srgbClr val="FFFF00"/>
          </a:solidFill>
          <a:ln w="25560">
            <a:solidFill>
              <a:srgbClr val="3A5F8B"/>
            </a:solidFill>
            <a:round/>
          </a:ln>
        </p:spPr>
        <p:style>
          <a:lnRef idx="0">
            <a:scrgbClr r="0" g="0" b="0"/>
          </a:lnRef>
          <a:fillRef idx="0">
            <a:scrgbClr r="0" g="0" b="0"/>
          </a:fillRef>
          <a:effectRef idx="0">
            <a:scrgbClr r="0" g="0" b="0"/>
          </a:effectRef>
          <a:fontRef idx="minor"/>
        </p:style>
      </p:sp>
      <p:sp>
        <p:nvSpPr>
          <p:cNvPr id="378" name="CustomShape 11"/>
          <p:cNvSpPr/>
          <p:nvPr/>
        </p:nvSpPr>
        <p:spPr>
          <a:xfrm rot="10800000">
            <a:off x="6660184" y="2788190"/>
            <a:ext cx="359640" cy="503640"/>
          </a:xfrm>
          <a:prstGeom prst="upArrow">
            <a:avLst>
              <a:gd name="adj1" fmla="val 50000"/>
              <a:gd name="adj2" fmla="val 50000"/>
            </a:avLst>
          </a:prstGeom>
          <a:solidFill>
            <a:srgbClr val="FFFF00"/>
          </a:solidFill>
          <a:ln w="25560">
            <a:solidFill>
              <a:srgbClr val="3A5F8B"/>
            </a:solidFill>
            <a:round/>
          </a:ln>
        </p:spPr>
        <p:style>
          <a:lnRef idx="0">
            <a:scrgbClr r="0" g="0" b="0"/>
          </a:lnRef>
          <a:fillRef idx="0">
            <a:scrgbClr r="0" g="0" b="0"/>
          </a:fillRef>
          <a:effectRef idx="0">
            <a:scrgbClr r="0" g="0" b="0"/>
          </a:effectRef>
          <a:fontRef idx="minor"/>
        </p:style>
      </p:sp>
      <p:pic>
        <p:nvPicPr>
          <p:cNvPr id="379" name="Afbeelding 17"/>
          <p:cNvPicPr/>
          <p:nvPr/>
        </p:nvPicPr>
        <p:blipFill>
          <a:blip r:embed="rId6" cstate="print"/>
          <a:stretch/>
        </p:blipFill>
        <p:spPr>
          <a:xfrm flipH="1">
            <a:off x="396000" y="843480"/>
            <a:ext cx="590040" cy="1872000"/>
          </a:xfrm>
          <a:prstGeom prst="rect">
            <a:avLst/>
          </a:prstGeom>
          <a:ln w="9360">
            <a:noFill/>
          </a:ln>
        </p:spPr>
      </p:pic>
      <p:sp>
        <p:nvSpPr>
          <p:cNvPr id="380" name="CustomShape 12"/>
          <p:cNvSpPr/>
          <p:nvPr/>
        </p:nvSpPr>
        <p:spPr>
          <a:xfrm>
            <a:off x="827640" y="2308320"/>
            <a:ext cx="2593080" cy="1326600"/>
          </a:xfrm>
          <a:custGeom>
            <a:avLst/>
            <a:gdLst/>
            <a:ahLst/>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noFill/>
          <a:ln w="25560">
            <a:solidFill>
              <a:srgbClr val="FF0000"/>
            </a:solidFill>
            <a:round/>
            <a:headEnd type="triangle" w="med" len="med"/>
            <a:tailEnd type="triangle" w="med" len="med"/>
          </a:ln>
        </p:spPr>
        <p:style>
          <a:lnRef idx="0">
            <a:scrgbClr r="0" g="0" b="0"/>
          </a:lnRef>
          <a:fillRef idx="0">
            <a:scrgbClr r="0" g="0" b="0"/>
          </a:fillRef>
          <a:effectRef idx="0">
            <a:scrgbClr r="0" g="0" b="0"/>
          </a:effectRef>
          <a:fontRef idx="minor"/>
        </p:style>
      </p:sp>
      <p:sp>
        <p:nvSpPr>
          <p:cNvPr id="381" name="CustomShape 13"/>
          <p:cNvSpPr/>
          <p:nvPr/>
        </p:nvSpPr>
        <p:spPr>
          <a:xfrm>
            <a:off x="600120" y="2546280"/>
            <a:ext cx="2403000" cy="1054800"/>
          </a:xfrm>
          <a:custGeom>
            <a:avLst/>
            <a:gdLst/>
            <a:ahLst/>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noFill/>
          <a:ln w="25560">
            <a:solidFill>
              <a:srgbClr val="FF0000"/>
            </a:solidFill>
            <a:round/>
            <a:headEnd type="triangle" w="med" len="med"/>
            <a:tailEnd type="triangle" w="med" len="med"/>
          </a:ln>
        </p:spPr>
        <p:style>
          <a:lnRef idx="0">
            <a:scrgbClr r="0" g="0" b="0"/>
          </a:lnRef>
          <a:fillRef idx="0">
            <a:scrgbClr r="0" g="0" b="0"/>
          </a:fillRef>
          <a:effectRef idx="0">
            <a:scrgbClr r="0" g="0" b="0"/>
          </a:effectRef>
          <a:fontRef idx="minor"/>
        </p:style>
      </p:sp>
      <p:sp>
        <p:nvSpPr>
          <p:cNvPr id="382" name="CustomShape 14"/>
          <p:cNvSpPr/>
          <p:nvPr/>
        </p:nvSpPr>
        <p:spPr>
          <a:xfrm>
            <a:off x="1475640" y="2499840"/>
            <a:ext cx="1511640" cy="409320"/>
          </a:xfrm>
          <a:prstGeom prst="rect">
            <a:avLst/>
          </a:prstGeom>
          <a:solidFill>
            <a:srgbClr val="FFFFFF">
              <a:alpha val="80000"/>
            </a:srgbClr>
          </a:solidFill>
          <a:ln>
            <a:solidFill>
              <a:srgbClr val="FF000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050" b="0" strike="noStrike" spc="-1">
                <a:solidFill>
                  <a:srgbClr val="000000"/>
                </a:solidFill>
                <a:uFill>
                  <a:solidFill>
                    <a:srgbClr val="FFFFFF"/>
                  </a:solidFill>
                </a:uFill>
                <a:latin typeface="Calibri"/>
              </a:rPr>
              <a:t>Langer Draht = Plus (+) Seite</a:t>
            </a:r>
            <a:endParaRPr lang="en-GB" sz="1050" b="0" strike="noStrike" spc="-1">
              <a:solidFill>
                <a:srgbClr val="000000"/>
              </a:solidFill>
              <a:uFill>
                <a:solidFill>
                  <a:srgbClr val="FFFFFF"/>
                </a:solidFill>
              </a:uFill>
              <a:latin typeface="Arial"/>
            </a:endParaRPr>
          </a:p>
        </p:txBody>
      </p:sp>
      <p:sp>
        <p:nvSpPr>
          <p:cNvPr id="383" name="CustomShape 15"/>
          <p:cNvSpPr/>
          <p:nvPr/>
        </p:nvSpPr>
        <p:spPr>
          <a:xfrm rot="721800">
            <a:off x="1106280" y="3112560"/>
            <a:ext cx="1656000" cy="409320"/>
          </a:xfrm>
          <a:prstGeom prst="rect">
            <a:avLst/>
          </a:prstGeom>
          <a:solidFill>
            <a:srgbClr val="FFFFFF">
              <a:alpha val="80000"/>
            </a:srgbClr>
          </a:solidFill>
          <a:ln>
            <a:solidFill>
              <a:srgbClr val="FF000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050" b="0" strike="noStrike" spc="-1">
                <a:solidFill>
                  <a:srgbClr val="000000"/>
                </a:solidFill>
                <a:uFill>
                  <a:solidFill>
                    <a:srgbClr val="FFFFFF"/>
                  </a:solidFill>
                </a:uFill>
                <a:latin typeface="Calibri"/>
              </a:rPr>
              <a:t>Kurzer Draht = Minus (-) Seite</a:t>
            </a:r>
            <a:endParaRPr lang="en-GB" sz="1050" b="0" strike="noStrike" spc="-1">
              <a:solidFill>
                <a:srgbClr val="000000"/>
              </a:solidFill>
              <a:uFill>
                <a:solidFill>
                  <a:srgbClr val="FFFFFF"/>
                </a:solidFill>
              </a:uFill>
              <a:latin typeface="Arial"/>
            </a:endParaRPr>
          </a:p>
        </p:txBody>
      </p:sp>
      <p:sp>
        <p:nvSpPr>
          <p:cNvPr id="384" name="CustomShape 16"/>
          <p:cNvSpPr/>
          <p:nvPr/>
        </p:nvSpPr>
        <p:spPr>
          <a:xfrm flipH="1">
            <a:off x="827640" y="3291840"/>
            <a:ext cx="2952000" cy="575640"/>
          </a:xfrm>
          <a:custGeom>
            <a:avLst/>
            <a:gdLst/>
            <a:ahLst/>
            <a:cxnLst/>
            <a:rect l="l" t="t" r="r" b="b"/>
            <a:pathLst>
              <a:path w="21600" h="21600">
                <a:moveTo>
                  <a:pt x="0" y="0"/>
                </a:moveTo>
                <a:lnTo>
                  <a:pt x="21600" y="21600"/>
                </a:lnTo>
              </a:path>
            </a:pathLst>
          </a:custGeom>
          <a:noFill/>
          <a:ln w="25560">
            <a:solidFill>
              <a:srgbClr val="4A7EBB"/>
            </a:solidFill>
            <a:round/>
            <a:tailEnd type="arrow" w="med" len="med"/>
          </a:ln>
        </p:spPr>
        <p:style>
          <a:lnRef idx="0">
            <a:scrgbClr r="0" g="0" b="0"/>
          </a:lnRef>
          <a:fillRef idx="0">
            <a:scrgbClr r="0" g="0" b="0"/>
          </a:fillRef>
          <a:effectRef idx="0">
            <a:scrgbClr r="0" g="0" b="0"/>
          </a:effectRef>
          <a:fontRef idx="minor"/>
        </p:style>
      </p:sp>
      <p:sp>
        <p:nvSpPr>
          <p:cNvPr id="385" name="TextShape 17"/>
          <p:cNvSpPr txBox="1"/>
          <p:nvPr/>
        </p:nvSpPr>
        <p:spPr>
          <a:xfrm>
            <a:off x="4104000" y="1908000"/>
            <a:ext cx="864000" cy="204840"/>
          </a:xfrm>
          <a:prstGeom prst="rect">
            <a:avLst/>
          </a:prstGeom>
          <a:solidFill>
            <a:srgbClr val="FFFFFF"/>
          </a:solidFill>
          <a:ln>
            <a:noFill/>
          </a:ln>
        </p:spPr>
        <p:txBody>
          <a:bodyPr lIns="90000" tIns="45000" rIns="90000" bIns="45000"/>
          <a:lstStyle/>
          <a:p>
            <a:r>
              <a:rPr lang="en-GB" sz="900" b="0" strike="noStrike" spc="-1" dirty="0" err="1">
                <a:solidFill>
                  <a:srgbClr val="000000"/>
                </a:solidFill>
                <a:uFill>
                  <a:solidFill>
                    <a:srgbClr val="FFFFFF"/>
                  </a:solidFill>
                </a:uFill>
                <a:latin typeface="Calibri"/>
              </a:rPr>
              <a:t>zum</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Ansluß</a:t>
            </a:r>
            <a:r>
              <a:rPr lang="en-GB" sz="900" b="0" strike="noStrike" spc="-1" dirty="0">
                <a:solidFill>
                  <a:srgbClr val="000000"/>
                </a:solidFill>
                <a:uFill>
                  <a:solidFill>
                    <a:srgbClr val="FFFFFF"/>
                  </a:solidFill>
                </a:uFill>
                <a:latin typeface="Calibri"/>
              </a:rPr>
              <a:t> 7</a:t>
            </a:r>
            <a:endParaRPr lang="en-GB" sz="900" b="0" strike="noStrike" spc="-1" dirty="0">
              <a:solidFill>
                <a:srgbClr val="000000"/>
              </a:solidFill>
              <a:uFill>
                <a:solidFill>
                  <a:srgbClr val="FFFFFF"/>
                </a:solidFill>
              </a:uFill>
              <a:latin typeface="Arial"/>
            </a:endParaRPr>
          </a:p>
        </p:txBody>
      </p:sp>
      <p:sp>
        <p:nvSpPr>
          <p:cNvPr id="386" name="TextShape 18"/>
          <p:cNvSpPr txBox="1"/>
          <p:nvPr/>
        </p:nvSpPr>
        <p:spPr>
          <a:xfrm>
            <a:off x="4499992" y="3507854"/>
            <a:ext cx="720080" cy="204840"/>
          </a:xfrm>
          <a:prstGeom prst="rect">
            <a:avLst/>
          </a:prstGeom>
          <a:solidFill>
            <a:srgbClr val="FFFFFF"/>
          </a:solidFill>
          <a:ln>
            <a:noFill/>
          </a:ln>
        </p:spPr>
        <p:txBody>
          <a:bodyPr lIns="0" tIns="0" rIns="0" bIns="0"/>
          <a:lstStyle/>
          <a:p>
            <a:r>
              <a:rPr lang="en-GB" sz="900" b="0" strike="noStrike" spc="-1" dirty="0" err="1">
                <a:solidFill>
                  <a:srgbClr val="000000"/>
                </a:solidFill>
                <a:uFill>
                  <a:solidFill>
                    <a:srgbClr val="FFFFFF"/>
                  </a:solidFill>
                </a:uFill>
                <a:latin typeface="Calibri"/>
              </a:rPr>
              <a:t>zum</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Ansluß</a:t>
            </a:r>
            <a:r>
              <a:rPr lang="en-GB" sz="900" b="0" strike="noStrike" spc="-1" dirty="0">
                <a:solidFill>
                  <a:srgbClr val="000000"/>
                </a:solidFill>
                <a:uFill>
                  <a:solidFill>
                    <a:srgbClr val="FFFFFF"/>
                  </a:solidFill>
                </a:uFill>
                <a:latin typeface="Calibri"/>
              </a:rPr>
              <a:t> 4</a:t>
            </a:r>
            <a:endParaRPr lang="en-GB" sz="900" b="0" strike="noStrike" spc="-1" dirty="0">
              <a:solidFill>
                <a:srgbClr val="000000"/>
              </a:solidFill>
              <a:uFill>
                <a:solidFill>
                  <a:srgbClr val="FFFFFF"/>
                </a:solidFill>
              </a:uFill>
              <a:latin typeface="Arial"/>
            </a:endParaRPr>
          </a:p>
        </p:txBody>
      </p:sp>
      <p:sp>
        <p:nvSpPr>
          <p:cNvPr id="387" name="TextShape 19"/>
          <p:cNvSpPr txBox="1"/>
          <p:nvPr/>
        </p:nvSpPr>
        <p:spPr>
          <a:xfrm>
            <a:off x="4644008" y="3291830"/>
            <a:ext cx="432000" cy="211296"/>
          </a:xfrm>
          <a:prstGeom prst="rect">
            <a:avLst/>
          </a:prstGeom>
          <a:solidFill>
            <a:srgbClr val="FFFFFF"/>
          </a:solidFill>
          <a:ln>
            <a:noFill/>
          </a:ln>
        </p:spPr>
      </p:sp>
      <p:sp>
        <p:nvSpPr>
          <p:cNvPr id="388" name="TextShape 20"/>
          <p:cNvSpPr txBox="1"/>
          <p:nvPr/>
        </p:nvSpPr>
        <p:spPr>
          <a:xfrm>
            <a:off x="3707904" y="4587974"/>
            <a:ext cx="576000" cy="427320"/>
          </a:xfrm>
          <a:prstGeom prst="rect">
            <a:avLst/>
          </a:prstGeom>
          <a:solidFill>
            <a:srgbClr val="FFFFFF"/>
          </a:solidFill>
          <a:ln>
            <a:noFill/>
          </a:ln>
        </p:spPr>
      </p:sp>
      <p:sp>
        <p:nvSpPr>
          <p:cNvPr id="389" name="TextShape 21"/>
          <p:cNvSpPr txBox="1"/>
          <p:nvPr/>
        </p:nvSpPr>
        <p:spPr>
          <a:xfrm>
            <a:off x="4140040" y="2859782"/>
            <a:ext cx="792000" cy="319320"/>
          </a:xfrm>
          <a:prstGeom prst="rect">
            <a:avLst/>
          </a:prstGeom>
          <a:noFill/>
          <a:ln>
            <a:noFill/>
          </a:ln>
        </p:spPr>
        <p:txBody>
          <a:bodyPr lIns="0" tIns="0" rIns="0" bIns="0"/>
          <a:lstStyle/>
          <a:p>
            <a:r>
              <a:rPr lang="en-GB" sz="900" b="0" strike="noStrike" spc="-1" dirty="0" err="1">
                <a:solidFill>
                  <a:srgbClr val="000000"/>
                </a:solidFill>
                <a:uFill>
                  <a:solidFill>
                    <a:srgbClr val="FFFFFF"/>
                  </a:solidFill>
                </a:uFill>
                <a:latin typeface="Calibri"/>
              </a:rPr>
              <a:t>dünne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Wiederstand</a:t>
            </a:r>
            <a:endParaRPr lang="en-GB" sz="900" b="0" strike="noStrike" spc="-1" dirty="0">
              <a:solidFill>
                <a:srgbClr val="000000"/>
              </a:solidFill>
              <a:uFill>
                <a:solidFill>
                  <a:srgbClr val="FFFFFF"/>
                </a:solidFill>
              </a:uFill>
              <a:latin typeface="Arial"/>
            </a:endParaRPr>
          </a:p>
        </p:txBody>
      </p:sp>
      <p:sp>
        <p:nvSpPr>
          <p:cNvPr id="390" name="TextShape 22"/>
          <p:cNvSpPr txBox="1"/>
          <p:nvPr/>
        </p:nvSpPr>
        <p:spPr>
          <a:xfrm>
            <a:off x="1656000" y="4247873"/>
            <a:ext cx="1080000" cy="319320"/>
          </a:xfrm>
          <a:prstGeom prst="rect">
            <a:avLst/>
          </a:prstGeom>
          <a:solidFill>
            <a:srgbClr val="FFFFFF"/>
          </a:solidFill>
          <a:ln>
            <a:noFill/>
          </a:ln>
        </p:spPr>
        <p:txBody>
          <a:bodyPr lIns="0" tIns="0" rIns="0" bIns="0"/>
          <a:lstStyle/>
          <a:p>
            <a:pPr algn="r"/>
            <a:r>
              <a:rPr lang="en-GB" sz="900" b="0" strike="noStrike" spc="-1" dirty="0" err="1">
                <a:solidFill>
                  <a:srgbClr val="000000"/>
                </a:solidFill>
                <a:uFill>
                  <a:solidFill>
                    <a:srgbClr val="FFFFFF"/>
                  </a:solidFill>
                </a:uFill>
                <a:latin typeface="Calibri"/>
              </a:rPr>
              <a:t>dicke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Wiederstand</a:t>
            </a:r>
            <a:endParaRPr lang="en-GB" sz="900" b="0" strike="noStrike" spc="-1" dirty="0">
              <a:solidFill>
                <a:srgbClr val="000000"/>
              </a:solidFill>
              <a:uFill>
                <a:solidFill>
                  <a:srgbClr val="FFFFFF"/>
                </a:solidFill>
              </a:uFill>
              <a:latin typeface="Arial"/>
            </a:endParaRPr>
          </a:p>
        </p:txBody>
      </p:sp>
      <p:sp>
        <p:nvSpPr>
          <p:cNvPr id="391" name="TextShape 23"/>
          <p:cNvSpPr txBox="1"/>
          <p:nvPr/>
        </p:nvSpPr>
        <p:spPr>
          <a:xfrm>
            <a:off x="2160" y="3548160"/>
            <a:ext cx="1080000" cy="204840"/>
          </a:xfrm>
          <a:prstGeom prst="rect">
            <a:avLst/>
          </a:prstGeom>
          <a:solidFill>
            <a:srgbClr val="FFFFFF"/>
          </a:solidFill>
          <a:ln>
            <a:noFill/>
          </a:ln>
        </p:spPr>
        <p:txBody>
          <a:bodyPr lIns="90000" tIns="45000" rIns="90000" bIns="45000"/>
          <a:lstStyle/>
          <a:p>
            <a:pPr algn="r"/>
            <a:r>
              <a:rPr lang="en-GB" sz="900" b="0" strike="noStrike" spc="-1" dirty="0" err="1">
                <a:solidFill>
                  <a:srgbClr val="000000"/>
                </a:solidFill>
                <a:uFill>
                  <a:solidFill>
                    <a:srgbClr val="FFFFFF"/>
                  </a:solidFill>
                </a:uFill>
                <a:latin typeface="Calibri"/>
              </a:rPr>
              <a:t>ist</a:t>
            </a:r>
            <a:r>
              <a:rPr lang="en-GB" sz="900" b="0" strike="noStrike" spc="-1" dirty="0">
                <a:solidFill>
                  <a:srgbClr val="000000"/>
                </a:solidFill>
                <a:uFill>
                  <a:solidFill>
                    <a:srgbClr val="FFFFFF"/>
                  </a:solidFill>
                </a:uFill>
                <a:latin typeface="Calibri"/>
              </a:rPr>
              <a:t> in </a:t>
            </a:r>
            <a:r>
              <a:rPr lang="en-GB" sz="900" b="0" strike="noStrike" spc="-1" dirty="0" err="1">
                <a:solidFill>
                  <a:srgbClr val="000000"/>
                </a:solidFill>
                <a:uFill>
                  <a:solidFill>
                    <a:srgbClr val="FFFFFF"/>
                  </a:solidFill>
                </a:uFill>
                <a:latin typeface="Calibri"/>
              </a:rPr>
              <a:t>Wirklichkeit</a:t>
            </a:r>
            <a:endParaRPr lang="en-GB" sz="900" b="0" strike="noStrike" spc="-1" dirty="0">
              <a:solidFill>
                <a:srgbClr val="000000"/>
              </a:solidFill>
              <a:uFill>
                <a:solidFill>
                  <a:srgbClr val="FFFFFF"/>
                </a:solidFill>
              </a:uFill>
              <a:latin typeface="Arial"/>
            </a:endParaRPr>
          </a:p>
        </p:txBody>
      </p:sp>
      <p:sp>
        <p:nvSpPr>
          <p:cNvPr id="29" name="TextShape 19"/>
          <p:cNvSpPr txBox="1"/>
          <p:nvPr/>
        </p:nvSpPr>
        <p:spPr>
          <a:xfrm>
            <a:off x="4067944" y="2571750"/>
            <a:ext cx="576064" cy="139288"/>
          </a:xfrm>
          <a:prstGeom prst="rect">
            <a:avLst/>
          </a:prstGeom>
          <a:solidFill>
            <a:srgbClr val="FFFFFF"/>
          </a:solidFill>
          <a:ln>
            <a:noFill/>
          </a:ln>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92" name="TextShape 1"/>
          <p:cNvSpPr txBox="1"/>
          <p:nvPr/>
        </p:nvSpPr>
        <p:spPr>
          <a:xfrm>
            <a:off x="457200" y="0"/>
            <a:ext cx="8229240" cy="1131120"/>
          </a:xfrm>
          <a:prstGeom prst="rect">
            <a:avLst/>
          </a:prstGeom>
          <a:noFill/>
          <a:ln>
            <a:noFill/>
          </a:ln>
        </p:spPr>
        <p:txBody>
          <a:bodyPr anchor="ctr">
            <a:normAutofit fontScale="92500" lnSpcReduction="20000"/>
          </a:bodyPr>
          <a:lstStyle/>
          <a:p>
            <a:pPr>
              <a:lnSpc>
                <a:spcPct val="100000"/>
              </a:lnSpc>
            </a:pPr>
            <a:r>
              <a:rPr lang="nl-NL" sz="4400" b="0" strike="noStrike" spc="-1">
                <a:solidFill>
                  <a:srgbClr val="000000"/>
                </a:solidFill>
                <a:uFill>
                  <a:solidFill>
                    <a:srgbClr val="FFFFFF"/>
                  </a:solidFill>
                </a:uFill>
                <a:latin typeface="Calibri"/>
              </a:rPr>
              <a:t>Warum setzt man einen Widerstand in Reihe mit der LED?</a:t>
            </a:r>
          </a:p>
        </p:txBody>
      </p:sp>
      <p:sp>
        <p:nvSpPr>
          <p:cNvPr id="398" name="CustomShape 7"/>
          <p:cNvSpPr/>
          <p:nvPr/>
        </p:nvSpPr>
        <p:spPr>
          <a:xfrm>
            <a:off x="5440136" y="4155926"/>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dirty="0">
                <a:solidFill>
                  <a:srgbClr val="000000"/>
                </a:solidFill>
                <a:uFill>
                  <a:solidFill>
                    <a:srgbClr val="FFFFFF"/>
                  </a:solidFill>
                </a:uFill>
                <a:latin typeface="Calibri"/>
              </a:rPr>
              <a:t>0 Volt</a:t>
            </a:r>
            <a:endParaRPr lang="en-GB" sz="1800" b="0" strike="noStrike" spc="-1" dirty="0">
              <a:solidFill>
                <a:srgbClr val="000000"/>
              </a:solidFill>
              <a:uFill>
                <a:solidFill>
                  <a:srgbClr val="FFFFFF"/>
                </a:solidFill>
              </a:uFill>
              <a:latin typeface="Arial"/>
            </a:endParaRPr>
          </a:p>
        </p:txBody>
      </p:sp>
      <p:sp>
        <p:nvSpPr>
          <p:cNvPr id="404" name="CustomShape 13"/>
          <p:cNvSpPr/>
          <p:nvPr/>
        </p:nvSpPr>
        <p:spPr>
          <a:xfrm>
            <a:off x="6516360" y="2139840"/>
            <a:ext cx="2520000" cy="1728000"/>
          </a:xfrm>
          <a:prstGeom prst="borderCallout1">
            <a:avLst>
              <a:gd name="adj1" fmla="val 35673"/>
              <a:gd name="adj2" fmla="val -2454"/>
              <a:gd name="adj3" fmla="val 79243"/>
              <a:gd name="adj4" fmla="val -104785"/>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600" b="0" strike="noStrike" spc="-1">
                <a:solidFill>
                  <a:srgbClr val="FFFFFF"/>
                </a:solidFill>
                <a:uFill>
                  <a:solidFill>
                    <a:srgbClr val="FFFFFF"/>
                  </a:solidFill>
                </a:uFill>
                <a:latin typeface="Calibri"/>
              </a:rPr>
              <a:t>Dieser Widerstand dient zur Begrenzung des Stroms durch die Diode</a:t>
            </a:r>
            <a:endParaRPr lang="en-GB" sz="1600" b="0" strike="noStrike" spc="-1">
              <a:solidFill>
                <a:srgbClr val="000000"/>
              </a:solidFill>
              <a:uFill>
                <a:solidFill>
                  <a:srgbClr val="FFFFFF"/>
                </a:solidFill>
              </a:uFill>
              <a:latin typeface="Arial"/>
            </a:endParaRPr>
          </a:p>
          <a:p>
            <a:pPr algn="ctr">
              <a:lnSpc>
                <a:spcPct val="100000"/>
              </a:lnSpc>
            </a:pPr>
            <a:r>
              <a:rPr lang="en-GB" sz="1600" b="0" strike="noStrike" spc="-1">
                <a:solidFill>
                  <a:srgbClr val="FFFFFF"/>
                </a:solidFill>
                <a:uFill>
                  <a:solidFill>
                    <a:srgbClr val="FFFFFF"/>
                  </a:solidFill>
                </a:uFill>
                <a:latin typeface="Calibri"/>
              </a:rPr>
              <a:t>(Sie werden die LED und / oder den Arduino sonst sprengen)</a:t>
            </a:r>
            <a:endParaRPr lang="en-GB" sz="1600" b="0" strike="noStrike" spc="-1">
              <a:solidFill>
                <a:srgbClr val="000000"/>
              </a:solidFill>
              <a:uFill>
                <a:solidFill>
                  <a:srgbClr val="FFFFFF"/>
                </a:solidFill>
              </a:uFill>
              <a:latin typeface="Arial"/>
            </a:endParaRPr>
          </a:p>
        </p:txBody>
      </p:sp>
      <p:sp>
        <p:nvSpPr>
          <p:cNvPr id="405" name="TextShape 14"/>
          <p:cNvSpPr txBox="1"/>
          <p:nvPr/>
        </p:nvSpPr>
        <p:spPr>
          <a:xfrm>
            <a:off x="8172360" y="4767120"/>
            <a:ext cx="514080" cy="273600"/>
          </a:xfrm>
          <a:prstGeom prst="rect">
            <a:avLst/>
          </a:prstGeom>
          <a:noFill/>
          <a:ln>
            <a:noFill/>
          </a:ln>
        </p:spPr>
        <p:txBody>
          <a:bodyPr anchor="ctr"/>
          <a:lstStyle/>
          <a:p>
            <a:pPr algn="r">
              <a:lnSpc>
                <a:spcPct val="100000"/>
              </a:lnSpc>
            </a:pPr>
            <a:fld id="{BC35C15C-D8BF-4CCE-9F57-68707EF1EB47}" type="slidenum">
              <a:rPr lang="en-GB" sz="1200" b="0" strike="noStrike" spc="-1">
                <a:solidFill>
                  <a:srgbClr val="8B8B8B"/>
                </a:solidFill>
                <a:uFill>
                  <a:solidFill>
                    <a:srgbClr val="FFFFFF"/>
                  </a:solidFill>
                </a:uFill>
                <a:latin typeface="Calibri"/>
              </a:rPr>
              <a:pPr algn="r">
                <a:lnSpc>
                  <a:spcPct val="100000"/>
                </a:lnSpc>
              </a:pPr>
              <a:t>31</a:t>
            </a:fld>
            <a:endParaRPr lang="en-GB" sz="1200" b="0" strike="noStrike" spc="-1">
              <a:solidFill>
                <a:srgbClr val="000000"/>
              </a:solidFill>
              <a:uFill>
                <a:solidFill>
                  <a:srgbClr val="FFFFFF"/>
                </a:solidFill>
              </a:uFill>
              <a:latin typeface="Times New Roman"/>
            </a:endParaRPr>
          </a:p>
        </p:txBody>
      </p:sp>
      <p:sp>
        <p:nvSpPr>
          <p:cNvPr id="44" name="Rechthoek 43"/>
          <p:cNvSpPr/>
          <p:nvPr/>
        </p:nvSpPr>
        <p:spPr>
          <a:xfrm>
            <a:off x="1403648" y="1923678"/>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Arduino</a:t>
            </a:r>
            <a:endParaRPr lang="nl-NL"/>
          </a:p>
        </p:txBody>
      </p:sp>
      <p:sp>
        <p:nvSpPr>
          <p:cNvPr id="45" name="Rechthoek 44"/>
          <p:cNvSpPr/>
          <p:nvPr/>
        </p:nvSpPr>
        <p:spPr>
          <a:xfrm rot="5400000">
            <a:off x="3491880" y="3651870"/>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46" name="Rechte verbindingslijn 45"/>
          <p:cNvCxnSpPr/>
          <p:nvPr/>
        </p:nvCxnSpPr>
        <p:spPr>
          <a:xfrm>
            <a:off x="611560" y="4155926"/>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Rechte verbindingslijn 46"/>
          <p:cNvCxnSpPr/>
          <p:nvPr/>
        </p:nvCxnSpPr>
        <p:spPr>
          <a:xfrm>
            <a:off x="611560" y="1707654"/>
            <a:ext cx="46805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8" name="Tekstvak 47"/>
          <p:cNvSpPr txBox="1"/>
          <p:nvPr/>
        </p:nvSpPr>
        <p:spPr>
          <a:xfrm>
            <a:off x="5436096" y="1563638"/>
            <a:ext cx="843436" cy="369332"/>
          </a:xfrm>
          <a:prstGeom prst="rect">
            <a:avLst/>
          </a:prstGeom>
          <a:noFill/>
        </p:spPr>
        <p:txBody>
          <a:bodyPr wrap="none" rtlCol="0">
            <a:spAutoFit/>
          </a:bodyPr>
          <a:lstStyle/>
          <a:p>
            <a:r>
              <a:rPr lang="nl-NL" dirty="0" smtClean="0"/>
              <a:t>+5 volt</a:t>
            </a:r>
            <a:endParaRPr lang="nl-NL" dirty="0"/>
          </a:p>
        </p:txBody>
      </p:sp>
      <p:cxnSp>
        <p:nvCxnSpPr>
          <p:cNvPr id="49" name="Vorm 14"/>
          <p:cNvCxnSpPr>
            <a:stCxn id="53" idx="2"/>
            <a:endCxn id="54" idx="3"/>
          </p:cNvCxnSpPr>
          <p:nvPr/>
        </p:nvCxnSpPr>
        <p:spPr>
          <a:xfrm rot="16200000" flipH="1">
            <a:off x="2651747" y="2017018"/>
            <a:ext cx="566772" cy="1550803"/>
          </a:xfrm>
          <a:prstGeom prst="bentConnector3">
            <a:avLst>
              <a:gd name="adj1" fmla="val 29513"/>
            </a:avLst>
          </a:prstGeom>
          <a:ln w="25400"/>
        </p:spPr>
        <p:style>
          <a:lnRef idx="1">
            <a:schemeClr val="accent1"/>
          </a:lnRef>
          <a:fillRef idx="0">
            <a:schemeClr val="accent1"/>
          </a:fillRef>
          <a:effectRef idx="0">
            <a:schemeClr val="accent1"/>
          </a:effectRef>
          <a:fontRef idx="minor">
            <a:schemeClr val="tx1"/>
          </a:fontRef>
        </p:style>
      </p:cxnSp>
      <p:cxnSp>
        <p:nvCxnSpPr>
          <p:cNvPr id="50" name="Rechte verbindingslijn 49"/>
          <p:cNvCxnSpPr>
            <a:stCxn id="45" idx="1"/>
          </p:cNvCxnSpPr>
          <p:nvPr/>
        </p:nvCxnSpPr>
        <p:spPr>
          <a:xfrm flipV="1">
            <a:off x="3707904" y="32918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a:stCxn id="45" idx="3"/>
          </p:cNvCxnSpPr>
          <p:nvPr/>
        </p:nvCxnSpPr>
        <p:spPr>
          <a:xfrm>
            <a:off x="3707904" y="3939902"/>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2" name="Tekstvak 51"/>
          <p:cNvSpPr txBox="1"/>
          <p:nvPr/>
        </p:nvSpPr>
        <p:spPr>
          <a:xfrm>
            <a:off x="3851920" y="3435846"/>
            <a:ext cx="2448272" cy="646331"/>
          </a:xfrm>
          <a:prstGeom prst="rect">
            <a:avLst/>
          </a:prstGeom>
          <a:noFill/>
        </p:spPr>
        <p:txBody>
          <a:bodyPr wrap="square" rtlCol="0">
            <a:spAutoFit/>
          </a:bodyPr>
          <a:lstStyle/>
          <a:p>
            <a:r>
              <a:rPr lang="nl-NL" smtClean="0"/>
              <a:t>180 Ohm weerstand (de dikke in de doos)</a:t>
            </a:r>
            <a:endParaRPr lang="nl-NL"/>
          </a:p>
        </p:txBody>
      </p:sp>
      <p:sp>
        <p:nvSpPr>
          <p:cNvPr id="53" name="Tekstvak 52"/>
          <p:cNvSpPr txBox="1"/>
          <p:nvPr/>
        </p:nvSpPr>
        <p:spPr>
          <a:xfrm>
            <a:off x="1907704" y="2139702"/>
            <a:ext cx="504056" cy="369332"/>
          </a:xfrm>
          <a:prstGeom prst="rect">
            <a:avLst/>
          </a:prstGeom>
          <a:solidFill>
            <a:srgbClr val="FFFF00"/>
          </a:solidFill>
          <a:ln w="19050">
            <a:solidFill>
              <a:schemeClr val="tx1"/>
            </a:solidFill>
          </a:ln>
        </p:spPr>
        <p:txBody>
          <a:bodyPr wrap="square" lIns="36000" rIns="36000" rtlCol="0">
            <a:spAutoFit/>
          </a:bodyPr>
          <a:lstStyle/>
          <a:p>
            <a:r>
              <a:rPr lang="nl-NL" sz="900" dirty="0" err="1" smtClean="0"/>
              <a:t>Digitaler</a:t>
            </a:r>
            <a:r>
              <a:rPr lang="nl-NL" sz="900" dirty="0" smtClean="0"/>
              <a:t> Output</a:t>
            </a:r>
            <a:endParaRPr lang="nl-NL" sz="900" dirty="0"/>
          </a:p>
        </p:txBody>
      </p:sp>
      <p:sp>
        <p:nvSpPr>
          <p:cNvPr id="54" name="Gelijkbenige driehoek 53"/>
          <p:cNvSpPr/>
          <p:nvPr/>
        </p:nvSpPr>
        <p:spPr>
          <a:xfrm rot="10800000">
            <a:off x="3602523" y="3075806"/>
            <a:ext cx="216024" cy="21602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55" name="Rechte verbindingslijn 54"/>
          <p:cNvCxnSpPr/>
          <p:nvPr/>
        </p:nvCxnSpPr>
        <p:spPr>
          <a:xfrm>
            <a:off x="3602523" y="3291830"/>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Vorm 38"/>
          <p:cNvCxnSpPr>
            <a:endCxn id="53" idx="0"/>
          </p:cNvCxnSpPr>
          <p:nvPr/>
        </p:nvCxnSpPr>
        <p:spPr>
          <a:xfrm rot="5400000">
            <a:off x="1961710" y="1905676"/>
            <a:ext cx="432048" cy="36004"/>
          </a:xfrm>
          <a:prstGeom prst="bentConnector3">
            <a:avLst>
              <a:gd name="adj1" fmla="val 1289"/>
            </a:avLst>
          </a:prstGeom>
          <a:ln w="25400"/>
        </p:spPr>
        <p:style>
          <a:lnRef idx="1">
            <a:schemeClr val="accent1"/>
          </a:lnRef>
          <a:fillRef idx="0">
            <a:schemeClr val="accent1"/>
          </a:fillRef>
          <a:effectRef idx="0">
            <a:schemeClr val="accent1"/>
          </a:effectRef>
          <a:fontRef idx="minor">
            <a:schemeClr val="tx1"/>
          </a:fontRef>
        </p:style>
      </p:cxnSp>
      <p:cxnSp>
        <p:nvCxnSpPr>
          <p:cNvPr id="57" name="Vorm 44"/>
          <p:cNvCxnSpPr>
            <a:endCxn id="44" idx="2"/>
          </p:cNvCxnSpPr>
          <p:nvPr/>
        </p:nvCxnSpPr>
        <p:spPr>
          <a:xfrm rot="16200000" flipV="1">
            <a:off x="1884276" y="3916474"/>
            <a:ext cx="432048" cy="46856"/>
          </a:xfrm>
          <a:prstGeom prst="bentConnector3">
            <a:avLst>
              <a:gd name="adj1" fmla="val 2306"/>
            </a:avLst>
          </a:prstGeom>
          <a:ln w="25400"/>
        </p:spPr>
        <p:style>
          <a:lnRef idx="1">
            <a:schemeClr val="accent1"/>
          </a:lnRef>
          <a:fillRef idx="0">
            <a:schemeClr val="accent1"/>
          </a:fillRef>
          <a:effectRef idx="0">
            <a:schemeClr val="accent1"/>
          </a:effectRef>
          <a:fontRef idx="minor">
            <a:schemeClr val="tx1"/>
          </a:fontRef>
        </p:style>
      </p:cxnSp>
      <p:cxnSp>
        <p:nvCxnSpPr>
          <p:cNvPr id="58" name="Rechte verbindingslijn met pijl 57"/>
          <p:cNvCxnSpPr/>
          <p:nvPr/>
        </p:nvCxnSpPr>
        <p:spPr>
          <a:xfrm>
            <a:off x="3851920" y="3147814"/>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Rechte verbindingslijn met pijl 58"/>
          <p:cNvCxnSpPr/>
          <p:nvPr/>
        </p:nvCxnSpPr>
        <p:spPr>
          <a:xfrm>
            <a:off x="3779912" y="3219822"/>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0" name="Lijntoelichting 1 59"/>
          <p:cNvSpPr/>
          <p:nvPr/>
        </p:nvSpPr>
        <p:spPr>
          <a:xfrm>
            <a:off x="4788024" y="2139702"/>
            <a:ext cx="1080120" cy="432048"/>
          </a:xfrm>
          <a:prstGeom prst="borderCallout1">
            <a:avLst>
              <a:gd name="adj1" fmla="val 7727"/>
              <a:gd name="adj2" fmla="val -3732"/>
              <a:gd name="adj3" fmla="val 199596"/>
              <a:gd name="adj4" fmla="val -85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Die LED</a:t>
            </a:r>
            <a:endParaRPr lang="nl-NL" dirty="0"/>
          </a:p>
        </p:txBody>
      </p:sp>
      <p:sp>
        <p:nvSpPr>
          <p:cNvPr id="61" name="Tekstvak 60"/>
          <p:cNvSpPr txBox="1"/>
          <p:nvPr/>
        </p:nvSpPr>
        <p:spPr>
          <a:xfrm>
            <a:off x="3419872" y="2778482"/>
            <a:ext cx="504056" cy="369332"/>
          </a:xfrm>
          <a:prstGeom prst="rect">
            <a:avLst/>
          </a:prstGeom>
          <a:noFill/>
        </p:spPr>
        <p:txBody>
          <a:bodyPr wrap="square" rtlCol="0">
            <a:spAutoFit/>
          </a:bodyPr>
          <a:lstStyle/>
          <a:p>
            <a:r>
              <a:rPr lang="nl-NL" smtClean="0"/>
              <a:t>+</a:t>
            </a:r>
            <a:endParaRPr lang="nl-NL"/>
          </a:p>
        </p:txBody>
      </p:sp>
      <p:sp>
        <p:nvSpPr>
          <p:cNvPr id="62" name="Tekstvak 61"/>
          <p:cNvSpPr txBox="1"/>
          <p:nvPr/>
        </p:nvSpPr>
        <p:spPr>
          <a:xfrm>
            <a:off x="3419872" y="3147814"/>
            <a:ext cx="504056" cy="369332"/>
          </a:xfrm>
          <a:prstGeom prst="rect">
            <a:avLst/>
          </a:prstGeom>
          <a:noFill/>
        </p:spPr>
        <p:txBody>
          <a:bodyPr wrap="square" rtlCol="0">
            <a:spAutoFit/>
          </a:bodyPr>
          <a:lstStyle/>
          <a:p>
            <a:r>
              <a:rPr lang="nl-NL" smtClean="0"/>
              <a:t>-</a:t>
            </a:r>
            <a:endParaRPr lang="nl-NL"/>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15" name="TextShape 1"/>
          <p:cNvSpPr txBox="1"/>
          <p:nvPr/>
        </p:nvSpPr>
        <p:spPr>
          <a:xfrm>
            <a:off x="457200" y="0"/>
            <a:ext cx="8229240" cy="106272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Was benötigt Arduino an einem digitalen Eingangspin?</a:t>
            </a:r>
          </a:p>
        </p:txBody>
      </p:sp>
      <p:sp>
        <p:nvSpPr>
          <p:cNvPr id="416"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600"/>
              </a:spcBef>
              <a:buClr>
                <a:srgbClr val="000000"/>
              </a:buClr>
              <a:buFont typeface="Arial"/>
              <a:buChar char="•"/>
            </a:pPr>
            <a:r>
              <a:rPr lang="nl-NL" sz="2200" b="0" strike="noStrike" spc="-1" dirty="0" err="1">
                <a:solidFill>
                  <a:srgbClr val="000000"/>
                </a:solidFill>
                <a:uFill>
                  <a:solidFill>
                    <a:srgbClr val="FFFFFF"/>
                  </a:solidFill>
                </a:uFill>
                <a:latin typeface="Calibri"/>
              </a:rPr>
              <a:t>Ein</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digitaler</a:t>
            </a:r>
            <a:r>
              <a:rPr lang="nl-NL" sz="2200" b="0" strike="noStrike" spc="-1" dirty="0">
                <a:solidFill>
                  <a:srgbClr val="000000"/>
                </a:solidFill>
                <a:uFill>
                  <a:solidFill>
                    <a:srgbClr val="FFFFFF"/>
                  </a:solidFill>
                </a:uFill>
                <a:latin typeface="Calibri"/>
              </a:rPr>
              <a:t> </a:t>
            </a:r>
            <a:r>
              <a:rPr lang="nl-NL" sz="2200" b="0" strike="noStrike" spc="-1" dirty="0" err="1" smtClean="0">
                <a:solidFill>
                  <a:srgbClr val="000000"/>
                </a:solidFill>
                <a:uFill>
                  <a:solidFill>
                    <a:srgbClr val="FFFFFF"/>
                  </a:solidFill>
                </a:uFill>
                <a:latin typeface="Calibri"/>
              </a:rPr>
              <a:t>Eingang</a:t>
            </a:r>
            <a:r>
              <a:rPr lang="nl-NL" sz="2200" spc="-1" dirty="0" err="1" smtClean="0">
                <a:solidFill>
                  <a:srgbClr val="000000"/>
                </a:solidFill>
                <a:uFill>
                  <a:solidFill>
                    <a:srgbClr val="FFFFFF"/>
                  </a:solidFill>
                </a:uFill>
                <a:latin typeface="Calibri"/>
              </a:rPr>
              <a:t>sp</a:t>
            </a:r>
            <a:r>
              <a:rPr lang="nl-NL" sz="2200" b="0" strike="noStrike" spc="-1" dirty="0" err="1" smtClean="0">
                <a:solidFill>
                  <a:srgbClr val="000000"/>
                </a:solidFill>
                <a:uFill>
                  <a:solidFill>
                    <a:srgbClr val="FFFFFF"/>
                  </a:solidFill>
                </a:uFill>
                <a:latin typeface="Calibri"/>
              </a:rPr>
              <a:t>in</a:t>
            </a:r>
            <a:r>
              <a:rPr lang="nl-NL" sz="2200" b="0" strike="noStrike" spc="-1" dirty="0" smtClean="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von</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Arduino</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muss</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entweder</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erhalten</a:t>
            </a:r>
            <a:endParaRPr lang="nl-NL" sz="2200" b="0" strike="noStrike" spc="-1" dirty="0">
              <a:solidFill>
                <a:srgbClr val="000000"/>
              </a:solidFill>
              <a:uFill>
                <a:solidFill>
                  <a:srgbClr val="FFFFFF"/>
                </a:solidFill>
              </a:uFill>
              <a:latin typeface="Calibri"/>
            </a:endParaRPr>
          </a:p>
          <a:p>
            <a:pPr marL="864000" lvl="1" indent="-324000">
              <a:spcBef>
                <a:spcPts val="300"/>
              </a:spcBef>
              <a:buClr>
                <a:srgbClr val="000000"/>
              </a:buClr>
              <a:buSzPct val="75000"/>
              <a:buFont typeface="Symbol" charset="2"/>
              <a:buChar char=""/>
            </a:pPr>
            <a:r>
              <a:rPr lang="nl-NL" sz="2200" b="0" strike="noStrike" spc="-1" dirty="0">
                <a:solidFill>
                  <a:srgbClr val="000000"/>
                </a:solidFill>
                <a:uFill>
                  <a:solidFill>
                    <a:srgbClr val="FFFFFF"/>
                  </a:solidFill>
                </a:uFill>
                <a:latin typeface="Calibri"/>
              </a:rPr>
              <a:t>0-Volt-Eingang (</a:t>
            </a:r>
            <a:r>
              <a:rPr lang="nl-NL" sz="2200" b="0" strike="noStrike" spc="-1" dirty="0" err="1">
                <a:solidFill>
                  <a:srgbClr val="000000"/>
                </a:solidFill>
                <a:uFill>
                  <a:solidFill>
                    <a:srgbClr val="FFFFFF"/>
                  </a:solidFill>
                </a:uFill>
                <a:latin typeface="Calibri"/>
              </a:rPr>
              <a:t>tatsächlich</a:t>
            </a:r>
            <a:r>
              <a:rPr lang="nl-NL" sz="2200" b="0" strike="noStrike" spc="-1" dirty="0">
                <a:solidFill>
                  <a:srgbClr val="000000"/>
                </a:solidFill>
                <a:uFill>
                  <a:solidFill>
                    <a:srgbClr val="FFFFFF"/>
                  </a:solidFill>
                </a:uFill>
                <a:latin typeface="Calibri"/>
              </a:rPr>
              <a:t> gilt 0 bis 1,5 Volt als </a:t>
            </a:r>
            <a:r>
              <a:rPr lang="nl-NL" sz="2200" b="0" strike="noStrike" spc="-1" dirty="0" err="1">
                <a:solidFill>
                  <a:srgbClr val="000000"/>
                </a:solidFill>
                <a:uFill>
                  <a:solidFill>
                    <a:srgbClr val="FFFFFF"/>
                  </a:solidFill>
                </a:uFill>
                <a:latin typeface="Calibri"/>
              </a:rPr>
              <a:t>LOW-Eingangssignal</a:t>
            </a:r>
            <a:r>
              <a:rPr lang="nl-NL" sz="2200" b="0" strike="noStrike" spc="-1" dirty="0">
                <a:solidFill>
                  <a:srgbClr val="000000"/>
                </a:solidFill>
                <a:uFill>
                  <a:solidFill>
                    <a:srgbClr val="FFFFFF"/>
                  </a:solidFill>
                </a:uFill>
                <a:latin typeface="Calibri"/>
              </a:rPr>
              <a:t>)</a:t>
            </a:r>
          </a:p>
          <a:p>
            <a:pPr marL="864000" lvl="1" indent="-324000">
              <a:spcBef>
                <a:spcPts val="300"/>
              </a:spcBef>
              <a:buClr>
                <a:srgbClr val="000000"/>
              </a:buClr>
              <a:buSzPct val="75000"/>
              <a:buFont typeface="Symbol" charset="2"/>
              <a:buChar char=""/>
            </a:pPr>
            <a:r>
              <a:rPr lang="nl-NL" sz="2200" b="0" strike="noStrike" spc="-1" dirty="0">
                <a:solidFill>
                  <a:srgbClr val="000000"/>
                </a:solidFill>
                <a:uFill>
                  <a:solidFill>
                    <a:srgbClr val="FFFFFF"/>
                  </a:solidFill>
                </a:uFill>
                <a:latin typeface="Calibri"/>
              </a:rPr>
              <a:t>5-Volt-Eingang (</a:t>
            </a:r>
            <a:r>
              <a:rPr lang="nl-NL" sz="2200" b="0" strike="noStrike" spc="-1" dirty="0" err="1">
                <a:solidFill>
                  <a:srgbClr val="000000"/>
                </a:solidFill>
                <a:uFill>
                  <a:solidFill>
                    <a:srgbClr val="FFFFFF"/>
                  </a:solidFill>
                </a:uFill>
                <a:latin typeface="Calibri"/>
              </a:rPr>
              <a:t>tatsächlich</a:t>
            </a:r>
            <a:r>
              <a:rPr lang="nl-NL" sz="2200" b="0" strike="noStrike" spc="-1" dirty="0">
                <a:solidFill>
                  <a:srgbClr val="000000"/>
                </a:solidFill>
                <a:uFill>
                  <a:solidFill>
                    <a:srgbClr val="FFFFFF"/>
                  </a:solidFill>
                </a:uFill>
                <a:latin typeface="Calibri"/>
              </a:rPr>
              <a:t> werden 2,5 bis 5 Volt als </a:t>
            </a:r>
            <a:r>
              <a:rPr lang="nl-NL" sz="2200" b="0" strike="noStrike" spc="-1" dirty="0" err="1">
                <a:solidFill>
                  <a:srgbClr val="000000"/>
                </a:solidFill>
                <a:uFill>
                  <a:solidFill>
                    <a:srgbClr val="FFFFFF"/>
                  </a:solidFill>
                </a:uFill>
                <a:latin typeface="Calibri"/>
              </a:rPr>
              <a:t>HIGH-Eingangssignal</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betrachtet</a:t>
            </a:r>
            <a:r>
              <a:rPr lang="nl-NL" sz="2200" b="0" strike="noStrike" spc="-1" dirty="0">
                <a:solidFill>
                  <a:srgbClr val="000000"/>
                </a:solidFill>
                <a:uFill>
                  <a:solidFill>
                    <a:srgbClr val="FFFFFF"/>
                  </a:solidFill>
                </a:uFill>
                <a:latin typeface="Calibri"/>
              </a:rPr>
              <a:t>)</a:t>
            </a:r>
          </a:p>
          <a:p>
            <a:pPr marL="179280" indent="-178920">
              <a:lnSpc>
                <a:spcPct val="100000"/>
              </a:lnSpc>
              <a:spcBef>
                <a:spcPts val="600"/>
              </a:spcBef>
              <a:buClr>
                <a:srgbClr val="000000"/>
              </a:buClr>
              <a:buFont typeface="Arial"/>
              <a:buChar char="•"/>
            </a:pPr>
            <a:r>
              <a:rPr lang="nl-NL" sz="2200" b="0" strike="noStrike" spc="-1" dirty="0" err="1">
                <a:solidFill>
                  <a:srgbClr val="000000"/>
                </a:solidFill>
                <a:uFill>
                  <a:solidFill>
                    <a:srgbClr val="FFFFFF"/>
                  </a:solidFill>
                </a:uFill>
                <a:latin typeface="Calibri"/>
              </a:rPr>
              <a:t>Wenn</a:t>
            </a:r>
            <a:r>
              <a:rPr lang="nl-NL" sz="2200" b="0" strike="noStrike" spc="-1" dirty="0">
                <a:solidFill>
                  <a:srgbClr val="000000"/>
                </a:solidFill>
                <a:uFill>
                  <a:solidFill>
                    <a:srgbClr val="FFFFFF"/>
                  </a:solidFill>
                </a:uFill>
                <a:latin typeface="Calibri"/>
              </a:rPr>
              <a:t> es </a:t>
            </a:r>
            <a:r>
              <a:rPr lang="nl-NL" sz="2200" b="0" strike="noStrike" spc="-1" dirty="0" err="1">
                <a:solidFill>
                  <a:srgbClr val="000000"/>
                </a:solidFill>
                <a:uFill>
                  <a:solidFill>
                    <a:srgbClr val="FFFFFF"/>
                  </a:solidFill>
                </a:uFill>
                <a:latin typeface="Calibri"/>
              </a:rPr>
              <a:t>etwas</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zwischen</a:t>
            </a:r>
            <a:r>
              <a:rPr lang="nl-NL" sz="2200" b="0" strike="noStrike" spc="-1" dirty="0">
                <a:solidFill>
                  <a:srgbClr val="000000"/>
                </a:solidFill>
                <a:uFill>
                  <a:solidFill>
                    <a:srgbClr val="FFFFFF"/>
                  </a:solidFill>
                </a:uFill>
                <a:latin typeface="Calibri"/>
              </a:rPr>
              <a:t> 1,5 Volt </a:t>
            </a:r>
            <a:r>
              <a:rPr lang="nl-NL" sz="2200" b="0" strike="noStrike" spc="-1" dirty="0" err="1">
                <a:solidFill>
                  <a:srgbClr val="000000"/>
                </a:solidFill>
                <a:uFill>
                  <a:solidFill>
                    <a:srgbClr val="FFFFFF"/>
                  </a:solidFill>
                </a:uFill>
                <a:latin typeface="Calibri"/>
              </a:rPr>
              <a:t>und</a:t>
            </a:r>
            <a:r>
              <a:rPr lang="nl-NL" sz="2200" b="0" strike="noStrike" spc="-1" dirty="0">
                <a:solidFill>
                  <a:srgbClr val="000000"/>
                </a:solidFill>
                <a:uFill>
                  <a:solidFill>
                    <a:srgbClr val="FFFFFF"/>
                  </a:solidFill>
                </a:uFill>
                <a:latin typeface="Calibri"/>
              </a:rPr>
              <a:t> 2,5 Volt </a:t>
            </a:r>
            <a:r>
              <a:rPr lang="nl-NL" sz="2200" b="0" strike="noStrike" spc="-1" dirty="0" err="1">
                <a:solidFill>
                  <a:srgbClr val="000000"/>
                </a:solidFill>
                <a:uFill>
                  <a:solidFill>
                    <a:srgbClr val="FFFFFF"/>
                  </a:solidFill>
                </a:uFill>
                <a:latin typeface="Calibri"/>
              </a:rPr>
              <a:t>bekommt</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wird</a:t>
            </a:r>
            <a:r>
              <a:rPr lang="nl-NL" sz="2200" b="0" strike="noStrike" spc="-1" dirty="0">
                <a:solidFill>
                  <a:srgbClr val="000000"/>
                </a:solidFill>
                <a:uFill>
                  <a:solidFill>
                    <a:srgbClr val="FFFFFF"/>
                  </a:solidFill>
                </a:uFill>
                <a:latin typeface="Calibri"/>
              </a:rPr>
              <a:t> die </a:t>
            </a:r>
            <a:r>
              <a:rPr lang="nl-NL" sz="2200" b="0" strike="noStrike" spc="-1" dirty="0" err="1">
                <a:solidFill>
                  <a:srgbClr val="000000"/>
                </a:solidFill>
                <a:uFill>
                  <a:solidFill>
                    <a:srgbClr val="FFFFFF"/>
                  </a:solidFill>
                </a:uFill>
                <a:latin typeface="Calibri"/>
              </a:rPr>
              <a:t>Interpretation</a:t>
            </a:r>
            <a:r>
              <a:rPr lang="nl-NL" sz="2200" b="0" strike="noStrike" spc="-1" dirty="0">
                <a:solidFill>
                  <a:srgbClr val="000000"/>
                </a:solidFill>
                <a:uFill>
                  <a:solidFill>
                    <a:srgbClr val="FFFFFF"/>
                  </a:solidFill>
                </a:uFill>
                <a:latin typeface="Calibri"/>
              </a:rPr>
              <a:t> nicht stabil sein (</a:t>
            </a:r>
            <a:r>
              <a:rPr lang="nl-NL" sz="2200" b="0" strike="noStrike" spc="-1" dirty="0" err="1">
                <a:solidFill>
                  <a:srgbClr val="000000"/>
                </a:solidFill>
                <a:uFill>
                  <a:solidFill>
                    <a:srgbClr val="FFFFFF"/>
                  </a:solidFill>
                </a:uFill>
                <a:latin typeface="Calibri"/>
              </a:rPr>
              <a:t>könnte</a:t>
            </a:r>
            <a:r>
              <a:rPr lang="nl-NL" sz="2200" b="0" strike="noStrike" spc="-1" dirty="0">
                <a:solidFill>
                  <a:srgbClr val="000000"/>
                </a:solidFill>
                <a:uFill>
                  <a:solidFill>
                    <a:srgbClr val="FFFFFF"/>
                  </a:solidFill>
                </a:uFill>
                <a:latin typeface="Calibri"/>
              </a:rPr>
              <a:t> LOW </a:t>
            </a:r>
            <a:r>
              <a:rPr lang="nl-NL" sz="2200" b="0" strike="noStrike" spc="-1" dirty="0" err="1">
                <a:solidFill>
                  <a:srgbClr val="000000"/>
                </a:solidFill>
                <a:uFill>
                  <a:solidFill>
                    <a:srgbClr val="FFFFFF"/>
                  </a:solidFill>
                </a:uFill>
                <a:latin typeface="Calibri"/>
              </a:rPr>
              <a:t>oder</a:t>
            </a:r>
            <a:r>
              <a:rPr lang="nl-NL" sz="2200" b="0" strike="noStrike" spc="-1" dirty="0">
                <a:solidFill>
                  <a:srgbClr val="000000"/>
                </a:solidFill>
                <a:uFill>
                  <a:solidFill>
                    <a:srgbClr val="FFFFFF"/>
                  </a:solidFill>
                </a:uFill>
                <a:latin typeface="Calibri"/>
              </a:rPr>
              <a:t> HIGH sein).</a:t>
            </a:r>
          </a:p>
          <a:p>
            <a:pPr marL="179280" indent="-178920">
              <a:lnSpc>
                <a:spcPct val="100000"/>
              </a:lnSpc>
              <a:spcBef>
                <a:spcPts val="600"/>
              </a:spcBef>
              <a:buClr>
                <a:srgbClr val="000000"/>
              </a:buClr>
              <a:buFont typeface="Arial"/>
              <a:buChar char="•"/>
            </a:pPr>
            <a:r>
              <a:rPr lang="nl-NL" sz="2200" b="0" strike="noStrike" spc="-1" dirty="0" err="1">
                <a:solidFill>
                  <a:srgbClr val="000000"/>
                </a:solidFill>
                <a:uFill>
                  <a:solidFill>
                    <a:srgbClr val="FFFFFF"/>
                  </a:solidFill>
                </a:uFill>
                <a:latin typeface="Calibri"/>
              </a:rPr>
              <a:t>Wenn</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kein</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Signal</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empfangen</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wird</a:t>
            </a:r>
            <a:r>
              <a:rPr lang="nl-NL" sz="2200" b="0" strike="noStrike" spc="-1" dirty="0">
                <a:solidFill>
                  <a:srgbClr val="000000"/>
                </a:solidFill>
                <a:uFill>
                  <a:solidFill>
                    <a:srgbClr val="FFFFFF"/>
                  </a:solidFill>
                </a:uFill>
                <a:latin typeface="Calibri"/>
              </a:rPr>
              <a:t>, </a:t>
            </a:r>
            <a:r>
              <a:rPr lang="nl-NL" sz="2200" b="0" strike="noStrike" spc="-1" dirty="0" err="1">
                <a:solidFill>
                  <a:srgbClr val="000000"/>
                </a:solidFill>
                <a:uFill>
                  <a:solidFill>
                    <a:srgbClr val="FFFFFF"/>
                  </a:solidFill>
                </a:uFill>
                <a:latin typeface="Calibri"/>
              </a:rPr>
              <a:t>ist</a:t>
            </a:r>
            <a:r>
              <a:rPr lang="nl-NL" sz="2200" b="0" strike="noStrike" spc="-1" dirty="0">
                <a:solidFill>
                  <a:srgbClr val="000000"/>
                </a:solidFill>
                <a:uFill>
                  <a:solidFill>
                    <a:srgbClr val="FFFFFF"/>
                  </a:solidFill>
                </a:uFill>
                <a:latin typeface="Calibri"/>
              </a:rPr>
              <a:t> die </a:t>
            </a:r>
            <a:r>
              <a:rPr lang="nl-NL" sz="2200" b="0" strike="noStrike" spc="-1" dirty="0" err="1">
                <a:solidFill>
                  <a:srgbClr val="000000"/>
                </a:solidFill>
                <a:uFill>
                  <a:solidFill>
                    <a:srgbClr val="FFFFFF"/>
                  </a:solidFill>
                </a:uFill>
                <a:latin typeface="Calibri"/>
              </a:rPr>
              <a:t>Interpretation</a:t>
            </a:r>
            <a:r>
              <a:rPr lang="nl-NL" sz="2200" b="0" strike="noStrike" spc="-1" dirty="0">
                <a:solidFill>
                  <a:srgbClr val="000000"/>
                </a:solidFill>
                <a:uFill>
                  <a:solidFill>
                    <a:srgbClr val="FFFFFF"/>
                  </a:solidFill>
                </a:uFill>
                <a:latin typeface="Calibri"/>
              </a:rPr>
              <a:t> des </a:t>
            </a:r>
            <a:r>
              <a:rPr lang="nl-NL" sz="2200" b="0" strike="noStrike" spc="-1" dirty="0" err="1">
                <a:solidFill>
                  <a:srgbClr val="000000"/>
                </a:solidFill>
                <a:uFill>
                  <a:solidFill>
                    <a:srgbClr val="FFFFFF"/>
                  </a:solidFill>
                </a:uFill>
                <a:latin typeface="Calibri"/>
              </a:rPr>
              <a:t>Signals</a:t>
            </a:r>
            <a:r>
              <a:rPr lang="nl-NL" sz="2200" b="0" strike="noStrike" spc="-1" dirty="0">
                <a:solidFill>
                  <a:srgbClr val="000000"/>
                </a:solidFill>
                <a:uFill>
                  <a:solidFill>
                    <a:srgbClr val="FFFFFF"/>
                  </a:solidFill>
                </a:uFill>
                <a:latin typeface="Calibri"/>
              </a:rPr>
              <a:t> nicht stabil (</a:t>
            </a:r>
            <a:r>
              <a:rPr lang="nl-NL" sz="2200" b="0" strike="noStrike" spc="-1" dirty="0" err="1">
                <a:solidFill>
                  <a:srgbClr val="000000"/>
                </a:solidFill>
                <a:uFill>
                  <a:solidFill>
                    <a:srgbClr val="FFFFFF"/>
                  </a:solidFill>
                </a:uFill>
                <a:latin typeface="Calibri"/>
              </a:rPr>
              <a:t>könnte</a:t>
            </a:r>
            <a:r>
              <a:rPr lang="nl-NL" sz="2200" b="0" strike="noStrike" spc="-1" dirty="0">
                <a:solidFill>
                  <a:srgbClr val="000000"/>
                </a:solidFill>
                <a:uFill>
                  <a:solidFill>
                    <a:srgbClr val="FFFFFF"/>
                  </a:solidFill>
                </a:uFill>
                <a:latin typeface="Calibri"/>
              </a:rPr>
              <a:t> LOW </a:t>
            </a:r>
            <a:r>
              <a:rPr lang="nl-NL" sz="2200" b="0" strike="noStrike" spc="-1" dirty="0" err="1">
                <a:solidFill>
                  <a:srgbClr val="000000"/>
                </a:solidFill>
                <a:uFill>
                  <a:solidFill>
                    <a:srgbClr val="FFFFFF"/>
                  </a:solidFill>
                </a:uFill>
                <a:latin typeface="Calibri"/>
              </a:rPr>
              <a:t>oder</a:t>
            </a:r>
            <a:r>
              <a:rPr lang="nl-NL" sz="2200" b="0" strike="noStrike" spc="-1" dirty="0">
                <a:solidFill>
                  <a:srgbClr val="000000"/>
                </a:solidFill>
                <a:uFill>
                  <a:solidFill>
                    <a:srgbClr val="FFFFFF"/>
                  </a:solidFill>
                </a:uFill>
                <a:latin typeface="Calibri"/>
              </a:rPr>
              <a:t> HIGH sein).</a:t>
            </a:r>
          </a:p>
        </p:txBody>
      </p:sp>
      <p:sp>
        <p:nvSpPr>
          <p:cNvPr id="417" name="TextShape 3"/>
          <p:cNvSpPr txBox="1"/>
          <p:nvPr/>
        </p:nvSpPr>
        <p:spPr>
          <a:xfrm>
            <a:off x="8172360" y="4767120"/>
            <a:ext cx="514080" cy="273600"/>
          </a:xfrm>
          <a:prstGeom prst="rect">
            <a:avLst/>
          </a:prstGeom>
          <a:noFill/>
          <a:ln>
            <a:noFill/>
          </a:ln>
        </p:spPr>
        <p:txBody>
          <a:bodyPr anchor="ctr"/>
          <a:lstStyle/>
          <a:p>
            <a:pPr algn="r">
              <a:lnSpc>
                <a:spcPct val="100000"/>
              </a:lnSpc>
            </a:pPr>
            <a:fld id="{9324E46B-FC3D-457D-9812-2B41C6A8CF10}" type="slidenum">
              <a:rPr lang="en-GB" sz="1200" b="0" strike="noStrike" spc="-1">
                <a:solidFill>
                  <a:srgbClr val="8B8B8B"/>
                </a:solidFill>
                <a:uFill>
                  <a:solidFill>
                    <a:srgbClr val="FFFFFF"/>
                  </a:solidFill>
                </a:uFill>
                <a:latin typeface="Calibri"/>
              </a:rPr>
              <a:pPr algn="r">
                <a:lnSpc>
                  <a:spcPct val="100000"/>
                </a:lnSpc>
              </a:pPr>
              <a:t>32</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18" name="TextShape 1"/>
          <p:cNvSpPr txBox="1"/>
          <p:nvPr/>
        </p:nvSpPr>
        <p:spPr>
          <a:xfrm>
            <a:off x="482760" y="20880"/>
            <a:ext cx="8229240" cy="1275120"/>
          </a:xfrm>
          <a:prstGeom prst="rect">
            <a:avLst/>
          </a:prstGeom>
          <a:noFill/>
          <a:ln>
            <a:noFill/>
          </a:ln>
        </p:spPr>
        <p:txBody>
          <a:bodyPr anchor="ctr">
            <a:normAutofit/>
          </a:bodyPr>
          <a:lstStyle/>
          <a:p>
            <a:pPr>
              <a:lnSpc>
                <a:spcPct val="100000"/>
              </a:lnSpc>
            </a:pPr>
            <a:r>
              <a:rPr lang="nl-NL" sz="4400" b="0" strike="noStrike" spc="-1">
                <a:solidFill>
                  <a:srgbClr val="000000"/>
                </a:solidFill>
                <a:uFill>
                  <a:solidFill>
                    <a:srgbClr val="FFFFFF"/>
                  </a:solidFill>
                </a:uFill>
                <a:latin typeface="Calibri"/>
              </a:rPr>
              <a:t>Einen LOW-Wert erzeugen</a:t>
            </a:r>
          </a:p>
        </p:txBody>
      </p:sp>
      <p:sp>
        <p:nvSpPr>
          <p:cNvPr id="422" name="CustomShape 5"/>
          <p:cNvSpPr/>
          <p:nvPr/>
        </p:nvSpPr>
        <p:spPr>
          <a:xfrm>
            <a:off x="5442480" y="1347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423" name="CustomShape 6"/>
          <p:cNvSpPr/>
          <p:nvPr/>
        </p:nvSpPr>
        <p:spPr>
          <a:xfrm>
            <a:off x="5441760" y="3549960"/>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0 Volt</a:t>
            </a:r>
            <a:endParaRPr lang="en-GB" sz="1800" b="0" strike="noStrike" spc="-1">
              <a:solidFill>
                <a:srgbClr val="000000"/>
              </a:solidFill>
              <a:uFill>
                <a:solidFill>
                  <a:srgbClr val="FFFFFF"/>
                </a:solidFill>
              </a:uFill>
              <a:latin typeface="Arial"/>
            </a:endParaRPr>
          </a:p>
        </p:txBody>
      </p:sp>
      <p:sp>
        <p:nvSpPr>
          <p:cNvPr id="429" name="CustomShape 12"/>
          <p:cNvSpPr/>
          <p:nvPr/>
        </p:nvSpPr>
        <p:spPr>
          <a:xfrm>
            <a:off x="4500000" y="2931840"/>
            <a:ext cx="223200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200" b="0" strike="noStrike" spc="-1">
                <a:solidFill>
                  <a:srgbClr val="000000"/>
                </a:solidFill>
                <a:uFill>
                  <a:solidFill>
                    <a:srgbClr val="FFFFFF"/>
                  </a:solidFill>
                </a:uFill>
                <a:latin typeface="Calibri"/>
              </a:rPr>
              <a:t>Wenn der Knopf geschlossen ist, wird das digitale Eingangssignal auf 0 Volt gesetzt, was als LOW erkannt wird.</a:t>
            </a:r>
            <a:endParaRPr lang="en-GB" sz="1200" b="0" strike="noStrike" spc="-1">
              <a:solidFill>
                <a:srgbClr val="000000"/>
              </a:solidFill>
              <a:uFill>
                <a:solidFill>
                  <a:srgbClr val="FFFFFF"/>
                </a:solidFill>
              </a:uFill>
              <a:latin typeface="Arial"/>
            </a:endParaRPr>
          </a:p>
        </p:txBody>
      </p:sp>
      <p:sp>
        <p:nvSpPr>
          <p:cNvPr id="430" name="CustomShape 13"/>
          <p:cNvSpPr/>
          <p:nvPr/>
        </p:nvSpPr>
        <p:spPr>
          <a:xfrm>
            <a:off x="4572000" y="2283840"/>
            <a:ext cx="1656000" cy="575640"/>
          </a:xfrm>
          <a:prstGeom prst="borderCallout1">
            <a:avLst>
              <a:gd name="adj1" fmla="val 7727"/>
              <a:gd name="adj2" fmla="val -3732"/>
              <a:gd name="adj3" fmla="val 75997"/>
              <a:gd name="adj4" fmla="val -41519"/>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Die Taste</a:t>
            </a:r>
            <a:endParaRPr lang="en-GB" sz="1800" b="0" strike="noStrike" spc="-1">
              <a:solidFill>
                <a:srgbClr val="000000"/>
              </a:solidFill>
              <a:uFill>
                <a:solidFill>
                  <a:srgbClr val="FFFFFF"/>
                </a:solidFill>
              </a:uFill>
              <a:latin typeface="Arial"/>
            </a:endParaRPr>
          </a:p>
        </p:txBody>
      </p:sp>
      <p:sp>
        <p:nvSpPr>
          <p:cNvPr id="432" name="CustomShape 15"/>
          <p:cNvSpPr/>
          <p:nvPr/>
        </p:nvSpPr>
        <p:spPr>
          <a:xfrm>
            <a:off x="8172360" y="4767120"/>
            <a:ext cx="514080" cy="273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r">
              <a:lnSpc>
                <a:spcPct val="100000"/>
              </a:lnSpc>
            </a:pPr>
            <a:fld id="{60B73E76-A9E6-4D36-83A2-B3A35A82C470}" type="slidenum">
              <a:rPr lang="en-GB" sz="1200" b="0" strike="noStrike" spc="-1">
                <a:solidFill>
                  <a:srgbClr val="8B8B8B"/>
                </a:solidFill>
                <a:uFill>
                  <a:solidFill>
                    <a:srgbClr val="FFFFFF"/>
                  </a:solidFill>
                </a:uFill>
                <a:latin typeface="Calibri"/>
              </a:rPr>
              <a:pPr algn="r">
                <a:lnSpc>
                  <a:spcPct val="100000"/>
                </a:lnSpc>
              </a:pPr>
              <a:t>33</a:t>
            </a:fld>
            <a:endParaRPr lang="en-GB" sz="1200" b="0" strike="noStrike" spc="-1">
              <a:solidFill>
                <a:srgbClr val="000000"/>
              </a:solidFill>
              <a:uFill>
                <a:solidFill>
                  <a:srgbClr val="FFFFFF"/>
                </a:solidFill>
              </a:uFill>
              <a:latin typeface="Arial"/>
            </a:endParaRPr>
          </a:p>
        </p:txBody>
      </p:sp>
      <p:sp>
        <p:nvSpPr>
          <p:cNvPr id="434" name="CustomShape 17"/>
          <p:cNvSpPr/>
          <p:nvPr/>
        </p:nvSpPr>
        <p:spPr>
          <a:xfrm>
            <a:off x="2483640" y="4011840"/>
            <a:ext cx="3888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dirty="0" err="1">
                <a:solidFill>
                  <a:srgbClr val="000000"/>
                </a:solidFill>
                <a:uFill>
                  <a:solidFill>
                    <a:srgbClr val="FFFFFF"/>
                  </a:solidFill>
                </a:uFill>
                <a:latin typeface="Calibri"/>
              </a:rPr>
              <a:t>Aber</a:t>
            </a:r>
            <a:r>
              <a:rPr lang="en-GB" sz="1800" b="0" strike="noStrike" spc="-1" dirty="0">
                <a:solidFill>
                  <a:srgbClr val="000000"/>
                </a:solidFill>
                <a:uFill>
                  <a:solidFill>
                    <a:srgbClr val="FFFFFF"/>
                  </a:solidFill>
                </a:uFill>
                <a:latin typeface="Calibri"/>
              </a:rPr>
              <a:t> was </a:t>
            </a:r>
            <a:r>
              <a:rPr lang="en-GB" sz="1800" b="0" strike="noStrike" spc="-1" dirty="0" err="1">
                <a:solidFill>
                  <a:srgbClr val="000000"/>
                </a:solidFill>
                <a:uFill>
                  <a:solidFill>
                    <a:srgbClr val="FFFFFF"/>
                  </a:solidFill>
                </a:uFill>
                <a:latin typeface="Calibri"/>
              </a:rPr>
              <a:t>wird</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der</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Arduino</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feststellen</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wenn</a:t>
            </a:r>
            <a:r>
              <a:rPr lang="en-GB" sz="1800" b="0" strike="noStrike" spc="-1" dirty="0">
                <a:solidFill>
                  <a:srgbClr val="000000"/>
                </a:solidFill>
                <a:uFill>
                  <a:solidFill>
                    <a:srgbClr val="FFFFFF"/>
                  </a:solidFill>
                </a:uFill>
                <a:latin typeface="Calibri"/>
              </a:rPr>
              <a:t> </a:t>
            </a:r>
            <a:r>
              <a:rPr lang="en-GB" sz="1800" b="0" strike="noStrike" spc="-1" dirty="0" smtClean="0">
                <a:solidFill>
                  <a:srgbClr val="000000"/>
                </a:solidFill>
                <a:uFill>
                  <a:solidFill>
                    <a:srgbClr val="FFFFFF"/>
                  </a:solidFill>
                </a:uFill>
                <a:latin typeface="Calibri"/>
              </a:rPr>
              <a:t>die Taste </a:t>
            </a:r>
            <a:r>
              <a:rPr lang="en-GB" sz="1800" b="0" strike="noStrike" spc="-1" dirty="0" err="1" smtClean="0">
                <a:solidFill>
                  <a:srgbClr val="000000"/>
                </a:solidFill>
                <a:uFill>
                  <a:solidFill>
                    <a:srgbClr val="FFFFFF"/>
                  </a:solidFill>
                </a:uFill>
                <a:latin typeface="Calibri"/>
              </a:rPr>
              <a:t>geöffnet</a:t>
            </a:r>
            <a:r>
              <a:rPr lang="en-GB" sz="1800" b="0" strike="noStrike" spc="-1" dirty="0" smtClean="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ist</a:t>
            </a:r>
            <a:r>
              <a:rPr lang="en-GB" sz="1800" b="0" strike="noStrike" spc="-1" dirty="0">
                <a:solidFill>
                  <a:srgbClr val="000000"/>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p:txBody>
      </p:sp>
      <p:sp>
        <p:nvSpPr>
          <p:cNvPr id="19" name="Rechthoek 18"/>
          <p:cNvSpPr/>
          <p:nvPr/>
        </p:nvSpPr>
        <p:spPr>
          <a:xfrm>
            <a:off x="1875097"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mtClean="0"/>
              <a:t>Arduino</a:t>
            </a:r>
            <a:endParaRPr lang="nl-NL"/>
          </a:p>
        </p:txBody>
      </p:sp>
      <p:cxnSp>
        <p:nvCxnSpPr>
          <p:cNvPr id="20" name="Rechte verbindingslijn 19"/>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Rechte verbindingslijn 20"/>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Rechte verbindingslijn 22"/>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5" name="Tekstvak 24"/>
          <p:cNvSpPr txBox="1"/>
          <p:nvPr/>
        </p:nvSpPr>
        <p:spPr>
          <a:xfrm>
            <a:off x="2310257" y="2244931"/>
            <a:ext cx="504056" cy="369332"/>
          </a:xfrm>
          <a:prstGeom prst="rect">
            <a:avLst/>
          </a:prstGeom>
          <a:solidFill>
            <a:srgbClr val="FFFF00"/>
          </a:solidFill>
          <a:ln w="19050">
            <a:solidFill>
              <a:schemeClr val="tx1"/>
            </a:solidFill>
          </a:ln>
        </p:spPr>
        <p:txBody>
          <a:bodyPr wrap="square" lIns="36000" rIns="36000" rtlCol="0">
            <a:spAutoFit/>
          </a:bodyPr>
          <a:lstStyle/>
          <a:p>
            <a:r>
              <a:rPr lang="nl-NL" sz="900" dirty="0" err="1" smtClean="0"/>
              <a:t>Digitaler</a:t>
            </a:r>
            <a:r>
              <a:rPr lang="nl-NL" sz="900" dirty="0" smtClean="0"/>
              <a:t> Input</a:t>
            </a:r>
            <a:endParaRPr lang="nl-NL" sz="900" dirty="0"/>
          </a:p>
        </p:txBody>
      </p:sp>
      <p:cxnSp>
        <p:nvCxnSpPr>
          <p:cNvPr id="26" name="Rechte verbindingslijn 25"/>
          <p:cNvCxnSpPr>
            <a:stCxn id="25" idx="2"/>
          </p:cNvCxnSpPr>
          <p:nvPr/>
        </p:nvCxnSpPr>
        <p:spPr>
          <a:xfrm flipH="1">
            <a:off x="2555777" y="2614263"/>
            <a:ext cx="6508"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Rechte verbindingslijn 27"/>
          <p:cNvCxnSpPr>
            <a:endCxn id="25" idx="3"/>
          </p:cNvCxnSpPr>
          <p:nvPr/>
        </p:nvCxnSpPr>
        <p:spPr>
          <a:xfrm flipH="1">
            <a:off x="2814313" y="2427734"/>
            <a:ext cx="893592" cy="1863"/>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35" name="TextShape 1"/>
          <p:cNvSpPr txBox="1"/>
          <p:nvPr/>
        </p:nvSpPr>
        <p:spPr>
          <a:xfrm>
            <a:off x="457200" y="0"/>
            <a:ext cx="8229240" cy="1275120"/>
          </a:xfrm>
          <a:prstGeom prst="rect">
            <a:avLst/>
          </a:prstGeom>
          <a:noFill/>
          <a:ln>
            <a:noFill/>
          </a:ln>
        </p:spPr>
        <p:txBody>
          <a:bodyPr anchor="ctr">
            <a:normAutofit/>
          </a:bodyPr>
          <a:lstStyle/>
          <a:p>
            <a:pPr>
              <a:lnSpc>
                <a:spcPct val="100000"/>
              </a:lnSpc>
            </a:pPr>
            <a:r>
              <a:rPr lang="nl-NL" sz="4400" b="0" strike="noStrike" spc="-1">
                <a:solidFill>
                  <a:srgbClr val="000000"/>
                </a:solidFill>
                <a:uFill>
                  <a:solidFill>
                    <a:srgbClr val="FFFFFF"/>
                  </a:solidFill>
                </a:uFill>
                <a:latin typeface="Calibri"/>
              </a:rPr>
              <a:t>Einen HOHEN Wert erzeugen</a:t>
            </a:r>
          </a:p>
        </p:txBody>
      </p:sp>
      <p:sp>
        <p:nvSpPr>
          <p:cNvPr id="440" name="CustomShape 6"/>
          <p:cNvSpPr/>
          <p:nvPr/>
        </p:nvSpPr>
        <p:spPr>
          <a:xfrm>
            <a:off x="5442480" y="1347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441" name="CustomShape 7"/>
          <p:cNvSpPr/>
          <p:nvPr/>
        </p:nvSpPr>
        <p:spPr>
          <a:xfrm>
            <a:off x="5441760" y="3549960"/>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0 Volt</a:t>
            </a:r>
            <a:endParaRPr lang="en-GB" sz="1800" b="0" strike="noStrike" spc="-1">
              <a:solidFill>
                <a:srgbClr val="000000"/>
              </a:solidFill>
              <a:uFill>
                <a:solidFill>
                  <a:srgbClr val="FFFFFF"/>
                </a:solidFill>
              </a:uFill>
              <a:latin typeface="Arial"/>
            </a:endParaRPr>
          </a:p>
        </p:txBody>
      </p:sp>
      <p:sp>
        <p:nvSpPr>
          <p:cNvPr id="450" name="CustomShape 16"/>
          <p:cNvSpPr/>
          <p:nvPr/>
        </p:nvSpPr>
        <p:spPr>
          <a:xfrm>
            <a:off x="6444360" y="1275480"/>
            <a:ext cx="2232000" cy="282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200" b="0" strike="noStrike" spc="-1">
                <a:solidFill>
                  <a:srgbClr val="000000"/>
                </a:solidFill>
                <a:uFill>
                  <a:solidFill>
                    <a:srgbClr val="FFFFFF"/>
                  </a:solidFill>
                </a:uFill>
                <a:latin typeface="Calibri"/>
              </a:rPr>
              <a:t>Wenn die Taste gedrückt wird, verbindet es den Eingang des Arduino mit 0 Volt. Es wird ein kleiner Strom durch den Widerstand fließen, aber der Eingang wird 0 Volt sein.</a:t>
            </a:r>
            <a:endParaRPr lang="en-GB" sz="1200" b="0" strike="noStrike" spc="-1">
              <a:solidFill>
                <a:srgbClr val="000000"/>
              </a:solidFill>
              <a:uFill>
                <a:solidFill>
                  <a:srgbClr val="FFFFFF"/>
                </a:solidFill>
              </a:uFill>
              <a:latin typeface="Arial"/>
            </a:endParaRPr>
          </a:p>
          <a:p>
            <a:pPr>
              <a:lnSpc>
                <a:spcPct val="100000"/>
              </a:lnSpc>
            </a:pPr>
            <a:endParaRPr lang="en-GB" sz="1200" b="0" strike="noStrike" spc="-1">
              <a:solidFill>
                <a:srgbClr val="000000"/>
              </a:solidFill>
              <a:uFill>
                <a:solidFill>
                  <a:srgbClr val="FFFFFF"/>
                </a:solidFill>
              </a:uFill>
              <a:latin typeface="Arial"/>
            </a:endParaRPr>
          </a:p>
          <a:p>
            <a:pPr>
              <a:lnSpc>
                <a:spcPct val="100000"/>
              </a:lnSpc>
            </a:pPr>
            <a:r>
              <a:rPr lang="en-GB" sz="1200" b="0" strike="noStrike" spc="-1">
                <a:solidFill>
                  <a:srgbClr val="000000"/>
                </a:solidFill>
                <a:uFill>
                  <a:solidFill>
                    <a:srgbClr val="FFFFFF"/>
                  </a:solidFill>
                </a:uFill>
                <a:latin typeface="Calibri"/>
              </a:rPr>
              <a:t>Wenn der Schalter geöffnet ist, zieht der Widerstand den Eingang auf 5 Volt hoch. Ein sehr kleiner Strom fließt durch den Widerstand, ist aber klein genug, dass die Spannung am digitalen Eingang sehr nahe bei 5 Volt = HOCH liegt.</a:t>
            </a:r>
            <a:endParaRPr lang="en-GB" sz="1200" b="0" strike="noStrike" spc="-1">
              <a:solidFill>
                <a:srgbClr val="000000"/>
              </a:solidFill>
              <a:uFill>
                <a:solidFill>
                  <a:srgbClr val="FFFFFF"/>
                </a:solidFill>
              </a:uFill>
              <a:latin typeface="Arial"/>
            </a:endParaRPr>
          </a:p>
        </p:txBody>
      </p:sp>
      <p:sp>
        <p:nvSpPr>
          <p:cNvPr id="451" name="CustomShape 17"/>
          <p:cNvSpPr/>
          <p:nvPr/>
        </p:nvSpPr>
        <p:spPr>
          <a:xfrm>
            <a:off x="4572000" y="1779840"/>
            <a:ext cx="1836000" cy="1439640"/>
          </a:xfrm>
          <a:prstGeom prst="borderCallout1">
            <a:avLst>
              <a:gd name="adj1" fmla="val 7727"/>
              <a:gd name="adj2" fmla="val -3732"/>
              <a:gd name="adj3" fmla="val 8257"/>
              <a:gd name="adj4" fmla="val -30243"/>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Dies ist ein Pull-Up-Widerstand, der 5 Volt liefert, wenn der Knopf geöffnet wird</a:t>
            </a:r>
            <a:endParaRPr lang="en-GB" sz="1800" b="0" strike="noStrike" spc="-1">
              <a:solidFill>
                <a:srgbClr val="000000"/>
              </a:solidFill>
              <a:uFill>
                <a:solidFill>
                  <a:srgbClr val="FFFFFF"/>
                </a:solidFill>
              </a:uFill>
              <a:latin typeface="Arial"/>
            </a:endParaRPr>
          </a:p>
        </p:txBody>
      </p:sp>
      <p:sp>
        <p:nvSpPr>
          <p:cNvPr id="453" name="CustomShape 19"/>
          <p:cNvSpPr/>
          <p:nvPr/>
        </p:nvSpPr>
        <p:spPr>
          <a:xfrm>
            <a:off x="8172360" y="4767120"/>
            <a:ext cx="514080" cy="273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r">
              <a:lnSpc>
                <a:spcPct val="100000"/>
              </a:lnSpc>
            </a:pPr>
            <a:fld id="{7609D291-4A5A-410A-84BD-EAFE67DA7230}" type="slidenum">
              <a:rPr lang="en-GB" sz="1200" b="0" strike="noStrike" spc="-1">
                <a:solidFill>
                  <a:srgbClr val="8B8B8B"/>
                </a:solidFill>
                <a:uFill>
                  <a:solidFill>
                    <a:srgbClr val="FFFFFF"/>
                  </a:solidFill>
                </a:uFill>
                <a:latin typeface="Calibri"/>
              </a:rPr>
              <a:pPr algn="r">
                <a:lnSpc>
                  <a:spcPct val="100000"/>
                </a:lnSpc>
              </a:pPr>
              <a:t>34</a:t>
            </a:fld>
            <a:endParaRPr lang="en-GB" sz="1200" b="0" strike="noStrike" spc="-1">
              <a:solidFill>
                <a:srgbClr val="000000"/>
              </a:solidFill>
              <a:uFill>
                <a:solidFill>
                  <a:srgbClr val="FFFFFF"/>
                </a:solidFill>
              </a:uFill>
              <a:latin typeface="Arial"/>
            </a:endParaRPr>
          </a:p>
        </p:txBody>
      </p:sp>
      <p:sp>
        <p:nvSpPr>
          <p:cNvPr id="21" name="Rechthoek 20"/>
          <p:cNvSpPr/>
          <p:nvPr/>
        </p:nvSpPr>
        <p:spPr>
          <a:xfrm rot="5400000">
            <a:off x="3707904"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2" name="Rechte verbindingslijn 21"/>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Rechte verbindingslijn 22"/>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Rechte verbindingslijn 24"/>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Rechte verbindingslijn 25"/>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endCxn id="21" idx="1"/>
          </p:cNvCxnSpPr>
          <p:nvPr/>
        </p:nvCxnSpPr>
        <p:spPr>
          <a:xfrm>
            <a:off x="3923928" y="1491630"/>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Rechte verbindingslijn 27"/>
          <p:cNvCxnSpPr/>
          <p:nvPr/>
        </p:nvCxnSpPr>
        <p:spPr>
          <a:xfrm>
            <a:off x="3923928"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2987824" y="1707654"/>
            <a:ext cx="864096" cy="646331"/>
          </a:xfrm>
          <a:prstGeom prst="rect">
            <a:avLst/>
          </a:prstGeom>
          <a:noFill/>
        </p:spPr>
        <p:txBody>
          <a:bodyPr wrap="square" rtlCol="0">
            <a:spAutoFit/>
          </a:bodyPr>
          <a:lstStyle/>
          <a:p>
            <a:pPr algn="r"/>
            <a:r>
              <a:rPr lang="nl-NL" smtClean="0"/>
              <a:t>30 </a:t>
            </a:r>
          </a:p>
          <a:p>
            <a:pPr algn="r"/>
            <a:r>
              <a:rPr lang="nl-NL" smtClean="0"/>
              <a:t>kOhm</a:t>
            </a:r>
            <a:endParaRPr lang="nl-NL"/>
          </a:p>
        </p:txBody>
      </p:sp>
      <p:sp>
        <p:nvSpPr>
          <p:cNvPr id="30" name="Rechthoek 29"/>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mtClean="0"/>
              <a:t>Arduino</a:t>
            </a:r>
            <a:endParaRPr lang="nl-NL"/>
          </a:p>
        </p:txBody>
      </p:sp>
      <p:sp>
        <p:nvSpPr>
          <p:cNvPr id="31" name="Tekstvak 30"/>
          <p:cNvSpPr txBox="1"/>
          <p:nvPr/>
        </p:nvSpPr>
        <p:spPr>
          <a:xfrm>
            <a:off x="1760901" y="2244931"/>
            <a:ext cx="504056" cy="369332"/>
          </a:xfrm>
          <a:prstGeom prst="rect">
            <a:avLst/>
          </a:prstGeom>
          <a:solidFill>
            <a:srgbClr val="FFFF00"/>
          </a:solidFill>
          <a:ln w="19050">
            <a:solidFill>
              <a:schemeClr val="tx1"/>
            </a:solidFill>
          </a:ln>
        </p:spPr>
        <p:txBody>
          <a:bodyPr wrap="square" lIns="36000" rIns="36000" rtlCol="0">
            <a:spAutoFit/>
          </a:bodyPr>
          <a:lstStyle/>
          <a:p>
            <a:r>
              <a:rPr lang="nl-NL" sz="900" smtClean="0"/>
              <a:t>Digitale input</a:t>
            </a:r>
            <a:endParaRPr lang="nl-NL" sz="900"/>
          </a:p>
        </p:txBody>
      </p:sp>
      <p:cxnSp>
        <p:nvCxnSpPr>
          <p:cNvPr id="32" name="Rechte verbindingslijn 31"/>
          <p:cNvCxnSpPr>
            <a:stCxn id="31" idx="2"/>
          </p:cNvCxnSpPr>
          <p:nvPr/>
        </p:nvCxnSpPr>
        <p:spPr>
          <a:xfrm flipH="1">
            <a:off x="2006421" y="2614263"/>
            <a:ext cx="6508"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Rechte verbindingslijn 32"/>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Vorm 33"/>
          <p:cNvCxnSpPr>
            <a:stCxn id="21" idx="3"/>
            <a:endCxn id="31" idx="3"/>
          </p:cNvCxnSpPr>
          <p:nvPr/>
        </p:nvCxnSpPr>
        <p:spPr>
          <a:xfrm rot="5400000">
            <a:off x="3021504" y="1527172"/>
            <a:ext cx="145879" cy="1658971"/>
          </a:xfrm>
          <a:prstGeom prst="bentConnector2">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54" name="TextShape 1"/>
          <p:cNvSpPr txBox="1"/>
          <p:nvPr/>
        </p:nvSpPr>
        <p:spPr>
          <a:xfrm>
            <a:off x="457200" y="0"/>
            <a:ext cx="8229240" cy="1275120"/>
          </a:xfrm>
          <a:prstGeom prst="rect">
            <a:avLst/>
          </a:prstGeom>
          <a:noFill/>
          <a:ln>
            <a:noFill/>
          </a:ln>
        </p:spPr>
        <p:txBody>
          <a:bodyPr anchor="ctr">
            <a:normAutofit fontScale="92500" lnSpcReduction="10000"/>
          </a:bodyPr>
          <a:lstStyle/>
          <a:p>
            <a:pPr>
              <a:lnSpc>
                <a:spcPct val="100000"/>
              </a:lnSpc>
            </a:pPr>
            <a:r>
              <a:rPr lang="nl-NL" sz="4400" b="0" strike="noStrike" spc="-1">
                <a:solidFill>
                  <a:srgbClr val="000000"/>
                </a:solidFill>
                <a:uFill>
                  <a:solidFill>
                    <a:srgbClr val="FFFFFF"/>
                  </a:solidFill>
                </a:uFill>
                <a:latin typeface="Calibri"/>
              </a:rPr>
              <a:t>Erzeugen eines HIGH-Wertes ohne externen Widerstand</a:t>
            </a:r>
          </a:p>
        </p:txBody>
      </p:sp>
      <p:sp>
        <p:nvSpPr>
          <p:cNvPr id="459" name="CustomShape 6"/>
          <p:cNvSpPr/>
          <p:nvPr/>
        </p:nvSpPr>
        <p:spPr>
          <a:xfrm>
            <a:off x="5442480" y="1347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460" name="CustomShape 7"/>
          <p:cNvSpPr/>
          <p:nvPr/>
        </p:nvSpPr>
        <p:spPr>
          <a:xfrm>
            <a:off x="5441760" y="3549960"/>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0 Volt</a:t>
            </a:r>
            <a:endParaRPr lang="en-GB" sz="1800" b="0" strike="noStrike" spc="-1">
              <a:solidFill>
                <a:srgbClr val="000000"/>
              </a:solidFill>
              <a:uFill>
                <a:solidFill>
                  <a:srgbClr val="FFFFFF"/>
                </a:solidFill>
              </a:uFill>
              <a:latin typeface="Arial"/>
            </a:endParaRPr>
          </a:p>
        </p:txBody>
      </p:sp>
      <p:sp>
        <p:nvSpPr>
          <p:cNvPr id="469" name="CustomShape 16"/>
          <p:cNvSpPr/>
          <p:nvPr/>
        </p:nvSpPr>
        <p:spPr>
          <a:xfrm>
            <a:off x="4572000" y="1707480"/>
            <a:ext cx="4104456" cy="1872000"/>
          </a:xfrm>
          <a:prstGeom prst="borderCallout1">
            <a:avLst>
              <a:gd name="adj1" fmla="val 7727"/>
              <a:gd name="adj2" fmla="val -3732"/>
              <a:gd name="adj3" fmla="val 13039"/>
              <a:gd name="adj4" fmla="val -59385"/>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dirty="0" err="1">
                <a:solidFill>
                  <a:srgbClr val="FFFFFF"/>
                </a:solidFill>
                <a:uFill>
                  <a:solidFill>
                    <a:srgbClr val="FFFFFF"/>
                  </a:solidFill>
                </a:uFill>
                <a:latin typeface="Calibri"/>
              </a:rPr>
              <a:t>Sie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müssen</a:t>
            </a:r>
            <a:r>
              <a:rPr lang="en-GB" sz="1800" b="0" strike="noStrike" spc="-1" dirty="0">
                <a:solidFill>
                  <a:srgbClr val="FFFFFF"/>
                </a:solidFill>
                <a:uFill>
                  <a:solidFill>
                    <a:srgbClr val="FFFFFF"/>
                  </a:solidFill>
                </a:uFill>
                <a:latin typeface="Calibri"/>
              </a:rPr>
              <a:t> den </a:t>
            </a:r>
            <a:r>
              <a:rPr lang="en-GB" sz="1800" b="0" strike="noStrike" spc="-1" dirty="0" err="1">
                <a:solidFill>
                  <a:srgbClr val="FFFFFF"/>
                </a:solidFill>
                <a:uFill>
                  <a:solidFill>
                    <a:srgbClr val="FFFFFF"/>
                  </a:solidFill>
                </a:uFill>
                <a:latin typeface="Calibri"/>
              </a:rPr>
              <a:t>Widerstand</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jedoch</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nicht</a:t>
            </a:r>
            <a:r>
              <a:rPr lang="en-GB" sz="1800" b="0" strike="noStrike" spc="-1" dirty="0">
                <a:solidFill>
                  <a:srgbClr val="FFFFFF"/>
                </a:solidFill>
                <a:uFill>
                  <a:solidFill>
                    <a:srgbClr val="FFFFFF"/>
                  </a:solidFill>
                </a:uFill>
                <a:latin typeface="Calibri"/>
              </a:rPr>
              <a:t> extern </a:t>
            </a:r>
            <a:r>
              <a:rPr lang="en-GB" sz="1800" b="0" strike="noStrike" spc="-1" dirty="0" err="1">
                <a:solidFill>
                  <a:srgbClr val="FFFFFF"/>
                </a:solidFill>
                <a:uFill>
                  <a:solidFill>
                    <a:srgbClr val="FFFFFF"/>
                  </a:solidFill>
                </a:uFill>
                <a:latin typeface="Calibri"/>
              </a:rPr>
              <a:t>anschließen</a:t>
            </a:r>
            <a:r>
              <a:rPr lang="en-GB" sz="1800" b="0" strike="noStrike" spc="-1" dirty="0">
                <a:solidFill>
                  <a:srgbClr val="FFFFFF"/>
                </a:solidFill>
                <a:uFill>
                  <a:solidFill>
                    <a:srgbClr val="FFFFFF"/>
                  </a:solidFill>
                </a:uFill>
                <a:latin typeface="Calibri"/>
              </a:rPr>
              <a:t>. Es </a:t>
            </a:r>
            <a:r>
              <a:rPr lang="en-GB" sz="1800" b="0" strike="noStrike" spc="-1" dirty="0" err="1">
                <a:solidFill>
                  <a:srgbClr val="FFFFFF"/>
                </a:solidFill>
                <a:uFill>
                  <a:solidFill>
                    <a:srgbClr val="FFFFFF"/>
                  </a:solidFill>
                </a:uFill>
                <a:latin typeface="Calibri"/>
              </a:rPr>
              <a:t>kann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im</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Arduino</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selbst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konfiguriert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werden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indem</a:t>
            </a:r>
            <a:r>
              <a:rPr lang="en-GB" sz="1800" b="0" strike="noStrike" spc="-1" dirty="0">
                <a:solidFill>
                  <a:srgbClr val="FFFFFF"/>
                </a:solidFill>
                <a:uFill>
                  <a:solidFill>
                    <a:srgbClr val="FFFFFF"/>
                  </a:solidFill>
                </a:uFill>
                <a:latin typeface="Calibri"/>
              </a:rPr>
              <a:t> </a:t>
            </a:r>
            <a:r>
              <a:rPr lang="en-GB" sz="1800" b="1" i="1" strike="noStrike" spc="-1" dirty="0" err="1">
                <a:solidFill>
                  <a:srgbClr val="FFFFFF"/>
                </a:solidFill>
                <a:uFill>
                  <a:solidFill>
                    <a:srgbClr val="FFFFFF"/>
                  </a:solidFill>
                </a:uFill>
                <a:latin typeface="Calibri"/>
              </a:rPr>
              <a:t>input_pullup</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anstelle</a:t>
            </a:r>
            <a:r>
              <a:rPr lang="en-GB" sz="1800" b="0" strike="noStrike" spc="-1" dirty="0">
                <a:solidFill>
                  <a:srgbClr val="FFFFFF"/>
                </a:solidFill>
                <a:uFill>
                  <a:solidFill>
                    <a:srgbClr val="FFFFFF"/>
                  </a:solidFill>
                </a:uFill>
                <a:latin typeface="Calibri"/>
              </a:rPr>
              <a:t> von </a:t>
            </a:r>
            <a:r>
              <a:rPr lang="en-GB" sz="1800" b="1" i="1" strike="noStrike" spc="-1" dirty="0">
                <a:solidFill>
                  <a:srgbClr val="FFFFFF"/>
                </a:solidFill>
                <a:uFill>
                  <a:solidFill>
                    <a:srgbClr val="FFFFFF"/>
                  </a:solidFill>
                </a:uFill>
                <a:latin typeface="Calibri"/>
              </a:rPr>
              <a:t>input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angegeben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wird</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p:txBody>
      </p:sp>
      <p:sp>
        <p:nvSpPr>
          <p:cNvPr id="471" name="CustomShape 18"/>
          <p:cNvSpPr/>
          <p:nvPr/>
        </p:nvSpPr>
        <p:spPr>
          <a:xfrm>
            <a:off x="8172360" y="4767120"/>
            <a:ext cx="514080" cy="273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r">
              <a:lnSpc>
                <a:spcPct val="100000"/>
              </a:lnSpc>
            </a:pPr>
            <a:fld id="{EC6D785A-20F8-414B-83B3-CD84CE9A3EA3}" type="slidenum">
              <a:rPr lang="en-GB" sz="1200" b="0" strike="noStrike" spc="-1">
                <a:solidFill>
                  <a:srgbClr val="8B8B8B"/>
                </a:solidFill>
                <a:uFill>
                  <a:solidFill>
                    <a:srgbClr val="FFFFFF"/>
                  </a:solidFill>
                </a:uFill>
                <a:latin typeface="Calibri"/>
              </a:rPr>
              <a:pPr algn="r">
                <a:lnSpc>
                  <a:spcPct val="100000"/>
                </a:lnSpc>
              </a:pPr>
              <a:t>35</a:t>
            </a:fld>
            <a:endParaRPr lang="en-GB" sz="1200" b="0" strike="noStrike" spc="-1">
              <a:solidFill>
                <a:srgbClr val="000000"/>
              </a:solidFill>
              <a:uFill>
                <a:solidFill>
                  <a:srgbClr val="FFFFFF"/>
                </a:solidFill>
              </a:uFill>
              <a:latin typeface="Arial"/>
            </a:endParaRPr>
          </a:p>
        </p:txBody>
      </p:sp>
      <p:pic>
        <p:nvPicPr>
          <p:cNvPr id="473" name="Picture 2"/>
          <p:cNvPicPr/>
          <p:nvPr/>
        </p:nvPicPr>
        <p:blipFill>
          <a:blip r:embed="rId3" cstate="print"/>
          <a:srcRect t="24000" r="42280" b="67995"/>
          <a:stretch/>
        </p:blipFill>
        <p:spPr>
          <a:xfrm>
            <a:off x="4644000" y="3219840"/>
            <a:ext cx="2880000" cy="287640"/>
          </a:xfrm>
          <a:prstGeom prst="rect">
            <a:avLst/>
          </a:prstGeom>
          <a:ln>
            <a:noFill/>
          </a:ln>
        </p:spPr>
      </p:pic>
      <p:sp>
        <p:nvSpPr>
          <p:cNvPr id="474" name="CustomShape 20"/>
          <p:cNvSpPr/>
          <p:nvPr/>
        </p:nvSpPr>
        <p:spPr>
          <a:xfrm>
            <a:off x="5940000" y="3279600"/>
            <a:ext cx="863640" cy="14364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
        <p:nvSpPr>
          <p:cNvPr id="37" name="Rechthoek 36"/>
          <p:cNvSpPr/>
          <p:nvPr/>
        </p:nvSpPr>
        <p:spPr>
          <a:xfrm>
            <a:off x="1331640"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nl-NL" sz="1200" smtClean="0"/>
              <a:t/>
            </a:r>
            <a:br>
              <a:rPr lang="nl-NL" sz="1200" smtClean="0"/>
            </a:br>
            <a:r>
              <a:rPr lang="nl-NL" smtClean="0"/>
              <a:t>Arduino</a:t>
            </a:r>
            <a:endParaRPr lang="nl-NL"/>
          </a:p>
        </p:txBody>
      </p:sp>
      <p:sp>
        <p:nvSpPr>
          <p:cNvPr id="38" name="Rechthoek 37"/>
          <p:cNvSpPr/>
          <p:nvPr/>
        </p:nvSpPr>
        <p:spPr>
          <a:xfrm rot="5400000">
            <a:off x="2339752"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9" name="Rechte verbindingslijn 38"/>
          <p:cNvCxnSpPr/>
          <p:nvPr/>
        </p:nvCxnSpPr>
        <p:spPr>
          <a:xfrm>
            <a:off x="1187624" y="3723878"/>
            <a:ext cx="41764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Rechte verbindingslijn 39"/>
          <p:cNvCxnSpPr/>
          <p:nvPr/>
        </p:nvCxnSpPr>
        <p:spPr>
          <a:xfrm>
            <a:off x="1187624" y="1491630"/>
            <a:ext cx="410445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Rechte verbindingslijn 40"/>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Rechte verbindingslijn 41"/>
          <p:cNvCxnSpPr/>
          <p:nvPr/>
        </p:nvCxnSpPr>
        <p:spPr>
          <a:xfrm flipV="1">
            <a:off x="3923928"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3" name="Rechte verbindingslijn 42"/>
          <p:cNvCxnSpPr/>
          <p:nvPr/>
        </p:nvCxnSpPr>
        <p:spPr>
          <a:xfrm flipV="1">
            <a:off x="3923928"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Rechte verbindingslijn 43"/>
          <p:cNvCxnSpPr/>
          <p:nvPr/>
        </p:nvCxnSpPr>
        <p:spPr>
          <a:xfrm>
            <a:off x="3923928"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5" name="Tekstvak 44"/>
          <p:cNvSpPr txBox="1"/>
          <p:nvPr/>
        </p:nvSpPr>
        <p:spPr>
          <a:xfrm>
            <a:off x="1760901" y="2244931"/>
            <a:ext cx="504056" cy="369332"/>
          </a:xfrm>
          <a:prstGeom prst="rect">
            <a:avLst/>
          </a:prstGeom>
          <a:solidFill>
            <a:srgbClr val="FFFF00"/>
          </a:solidFill>
          <a:ln w="19050">
            <a:solidFill>
              <a:schemeClr val="tx1"/>
            </a:solidFill>
          </a:ln>
        </p:spPr>
        <p:txBody>
          <a:bodyPr wrap="square" rtlCol="0">
            <a:spAutoFit/>
          </a:bodyPr>
          <a:lstStyle/>
          <a:p>
            <a:r>
              <a:rPr lang="nl-NL" sz="900" smtClean="0"/>
              <a:t>Digital input</a:t>
            </a:r>
            <a:endParaRPr lang="nl-NL" sz="900"/>
          </a:p>
        </p:txBody>
      </p:sp>
      <p:cxnSp>
        <p:nvCxnSpPr>
          <p:cNvPr id="46" name="Rechte verbindingslijn 45"/>
          <p:cNvCxnSpPr>
            <a:stCxn id="45" idx="2"/>
          </p:cNvCxnSpPr>
          <p:nvPr/>
        </p:nvCxnSpPr>
        <p:spPr>
          <a:xfrm flipH="1">
            <a:off x="2006420" y="2614263"/>
            <a:ext cx="6509" cy="11096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Rechte verbindingslijn 46"/>
          <p:cNvCxnSpPr/>
          <p:nvPr/>
        </p:nvCxnSpPr>
        <p:spPr>
          <a:xfrm>
            <a:off x="2006420"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Vorm 14"/>
          <p:cNvCxnSpPr>
            <a:endCxn id="45" idx="3"/>
          </p:cNvCxnSpPr>
          <p:nvPr/>
        </p:nvCxnSpPr>
        <p:spPr>
          <a:xfrm rot="10800000" flipV="1">
            <a:off x="2264958" y="2427733"/>
            <a:ext cx="1658971" cy="1863"/>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a:stCxn id="38" idx="3"/>
          </p:cNvCxnSpPr>
          <p:nvPr/>
        </p:nvCxnSpPr>
        <p:spPr>
          <a:xfrm>
            <a:off x="2555776" y="2283718"/>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Vorm 14"/>
          <p:cNvCxnSpPr>
            <a:stCxn id="38" idx="1"/>
            <a:endCxn id="37" idx="0"/>
          </p:cNvCxnSpPr>
          <p:nvPr/>
        </p:nvCxnSpPr>
        <p:spPr>
          <a:xfrm rot="16200000" flipV="1">
            <a:off x="2208312" y="1504206"/>
            <a:ext cx="144016" cy="550912"/>
          </a:xfrm>
          <a:prstGeom prst="bentConnector3">
            <a:avLst>
              <a:gd name="adj1" fmla="val 58012"/>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75" name="TextShape 1"/>
          <p:cNvSpPr txBox="1"/>
          <p:nvPr/>
        </p:nvSpPr>
        <p:spPr>
          <a:xfrm>
            <a:off x="457200" y="0"/>
            <a:ext cx="8229240" cy="1275120"/>
          </a:xfrm>
          <a:prstGeom prst="rect">
            <a:avLst/>
          </a:prstGeom>
          <a:noFill/>
          <a:ln>
            <a:noFill/>
          </a:ln>
        </p:spPr>
        <p:txBody>
          <a:bodyPr anchor="ctr">
            <a:normAutofit/>
          </a:bodyPr>
          <a:lstStyle/>
          <a:p>
            <a:pPr>
              <a:lnSpc>
                <a:spcPct val="100000"/>
              </a:lnSpc>
            </a:pPr>
            <a:r>
              <a:rPr lang="nl-NL" sz="4400" b="0" strike="noStrike" spc="-1">
                <a:solidFill>
                  <a:srgbClr val="000000"/>
                </a:solidFill>
                <a:uFill>
                  <a:solidFill>
                    <a:srgbClr val="FFFFFF"/>
                  </a:solidFill>
                </a:uFill>
                <a:latin typeface="Calibri"/>
              </a:rPr>
              <a:t>Gefahr bei Fehlkonfiguration</a:t>
            </a:r>
          </a:p>
        </p:txBody>
      </p:sp>
      <p:sp>
        <p:nvSpPr>
          <p:cNvPr id="476" name="CustomShape 2"/>
          <p:cNvSpPr/>
          <p:nvPr/>
        </p:nvSpPr>
        <p:spPr>
          <a:xfrm>
            <a:off x="1403640" y="1707480"/>
            <a:ext cx="1346040" cy="1800000"/>
          </a:xfrm>
          <a:prstGeom prst="rect">
            <a:avLst/>
          </a:prstGeom>
          <a:solidFill>
            <a:srgbClr val="00CC66"/>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Arduino</a:t>
            </a:r>
            <a:endParaRPr lang="en-GB" sz="1800" b="0" strike="noStrike" spc="-1">
              <a:solidFill>
                <a:srgbClr val="000000"/>
              </a:solidFill>
              <a:uFill>
                <a:solidFill>
                  <a:srgbClr val="FFFFFF"/>
                </a:solidFill>
              </a:uFill>
              <a:latin typeface="Arial"/>
            </a:endParaRPr>
          </a:p>
        </p:txBody>
      </p:sp>
      <p:sp>
        <p:nvSpPr>
          <p:cNvPr id="477" name="CustomShape 3"/>
          <p:cNvSpPr/>
          <p:nvPr/>
        </p:nvSpPr>
        <p:spPr>
          <a:xfrm rot="5400000">
            <a:off x="2340000" y="2067840"/>
            <a:ext cx="431640" cy="143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sp>
      <p:sp>
        <p:nvSpPr>
          <p:cNvPr id="478" name="Line 4"/>
          <p:cNvSpPr/>
          <p:nvPr/>
        </p:nvSpPr>
        <p:spPr>
          <a:xfrm>
            <a:off x="2267640" y="458784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79" name="Line 5"/>
          <p:cNvSpPr/>
          <p:nvPr/>
        </p:nvSpPr>
        <p:spPr>
          <a:xfrm>
            <a:off x="2195640" y="149148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80" name="CustomShape 6"/>
          <p:cNvSpPr/>
          <p:nvPr/>
        </p:nvSpPr>
        <p:spPr>
          <a:xfrm>
            <a:off x="5442480" y="1347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481" name="CustomShape 7"/>
          <p:cNvSpPr/>
          <p:nvPr/>
        </p:nvSpPr>
        <p:spPr>
          <a:xfrm>
            <a:off x="5441760" y="4443840"/>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0 Volt</a:t>
            </a:r>
            <a:endParaRPr lang="en-GB" sz="1800" b="0" strike="noStrike" spc="-1">
              <a:solidFill>
                <a:srgbClr val="000000"/>
              </a:solidFill>
              <a:uFill>
                <a:solidFill>
                  <a:srgbClr val="FFFFFF"/>
                </a:solidFill>
              </a:uFill>
              <a:latin typeface="Arial"/>
            </a:endParaRPr>
          </a:p>
        </p:txBody>
      </p:sp>
      <p:sp>
        <p:nvSpPr>
          <p:cNvPr id="482" name="Line 8"/>
          <p:cNvSpPr/>
          <p:nvPr/>
        </p:nvSpPr>
        <p:spPr>
          <a:xfrm>
            <a:off x="2555640" y="149148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83" name="CustomShape 9"/>
          <p:cNvSpPr/>
          <p:nvPr/>
        </p:nvSpPr>
        <p:spPr>
          <a:xfrm rot="5400000" flipH="1">
            <a:off x="2153160" y="1959840"/>
            <a:ext cx="62280" cy="728280"/>
          </a:xfrm>
          <a:prstGeom prst="bentConnector3">
            <a:avLst>
              <a:gd name="adj1" fmla="val -111581"/>
            </a:avLst>
          </a:prstGeom>
          <a:noFill/>
          <a:ln w="25560">
            <a:solidFill>
              <a:srgbClr val="4A7EBB"/>
            </a:solidFill>
            <a:round/>
          </a:ln>
        </p:spPr>
        <p:style>
          <a:lnRef idx="0">
            <a:scrgbClr r="0" g="0" b="0"/>
          </a:lnRef>
          <a:fillRef idx="0">
            <a:scrgbClr r="0" g="0" b="0"/>
          </a:fillRef>
          <a:effectRef idx="0">
            <a:scrgbClr r="0" g="0" b="0"/>
          </a:effectRef>
          <a:fontRef idx="minor"/>
        </p:style>
      </p:sp>
      <p:sp>
        <p:nvSpPr>
          <p:cNvPr id="484" name="Line 10"/>
          <p:cNvSpPr/>
          <p:nvPr/>
        </p:nvSpPr>
        <p:spPr>
          <a:xfrm flipV="1">
            <a:off x="3707640" y="2859480"/>
            <a:ext cx="360" cy="172836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85" name="Line 11"/>
          <p:cNvSpPr/>
          <p:nvPr/>
        </p:nvSpPr>
        <p:spPr>
          <a:xfrm flipV="1">
            <a:off x="3707640" y="2571480"/>
            <a:ext cx="144000" cy="288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86" name="Line 12"/>
          <p:cNvSpPr/>
          <p:nvPr/>
        </p:nvSpPr>
        <p:spPr>
          <a:xfrm>
            <a:off x="2555640" y="1563480"/>
            <a:ext cx="360" cy="360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87" name="CustomShape 13"/>
          <p:cNvSpPr/>
          <p:nvPr/>
        </p:nvSpPr>
        <p:spPr>
          <a:xfrm rot="16200000" flipH="1">
            <a:off x="2693160" y="1420200"/>
            <a:ext cx="134280" cy="1880280"/>
          </a:xfrm>
          <a:prstGeom prst="bentConnector2">
            <a:avLst/>
          </a:prstGeom>
          <a:noFill/>
          <a:ln w="25560">
            <a:solidFill>
              <a:srgbClr val="4A7EBB"/>
            </a:solidFill>
            <a:round/>
          </a:ln>
        </p:spPr>
        <p:style>
          <a:lnRef idx="0">
            <a:scrgbClr r="0" g="0" b="0"/>
          </a:lnRef>
          <a:fillRef idx="0">
            <a:scrgbClr r="0" g="0" b="0"/>
          </a:fillRef>
          <a:effectRef idx="0">
            <a:scrgbClr r="0" g="0" b="0"/>
          </a:effectRef>
          <a:fontRef idx="minor"/>
        </p:style>
      </p:sp>
      <p:sp>
        <p:nvSpPr>
          <p:cNvPr id="488" name="CustomShape 14"/>
          <p:cNvSpPr/>
          <p:nvPr/>
        </p:nvSpPr>
        <p:spPr>
          <a:xfrm>
            <a:off x="2699640" y="1995840"/>
            <a:ext cx="1223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30 kOhm</a:t>
            </a:r>
            <a:endParaRPr lang="en-GB" sz="1800" b="0" strike="noStrike" spc="-1">
              <a:solidFill>
                <a:srgbClr val="000000"/>
              </a:solidFill>
              <a:uFill>
                <a:solidFill>
                  <a:srgbClr val="FFFFFF"/>
                </a:solidFill>
              </a:uFill>
              <a:latin typeface="Arial"/>
            </a:endParaRPr>
          </a:p>
        </p:txBody>
      </p:sp>
      <p:sp>
        <p:nvSpPr>
          <p:cNvPr id="489" name="CustomShape 15"/>
          <p:cNvSpPr/>
          <p:nvPr/>
        </p:nvSpPr>
        <p:spPr>
          <a:xfrm>
            <a:off x="1575360" y="1923840"/>
            <a:ext cx="503640" cy="364680"/>
          </a:xfrm>
          <a:prstGeom prst="rect">
            <a:avLst/>
          </a:prstGeom>
          <a:solidFill>
            <a:srgbClr val="FFFF00"/>
          </a:solid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900" b="0" strike="noStrike" spc="-1">
                <a:solidFill>
                  <a:srgbClr val="000000"/>
                </a:solidFill>
                <a:uFill>
                  <a:solidFill>
                    <a:srgbClr val="FFFFFF"/>
                  </a:solidFill>
                </a:uFill>
                <a:latin typeface="Calibri"/>
              </a:rPr>
              <a:t>Digital input</a:t>
            </a:r>
            <a:endParaRPr lang="en-GB" sz="900" b="0" strike="noStrike" spc="-1">
              <a:solidFill>
                <a:srgbClr val="000000"/>
              </a:solidFill>
              <a:uFill>
                <a:solidFill>
                  <a:srgbClr val="FFFFFF"/>
                </a:solidFill>
              </a:uFill>
              <a:latin typeface="Arial"/>
            </a:endParaRPr>
          </a:p>
        </p:txBody>
      </p:sp>
      <p:sp>
        <p:nvSpPr>
          <p:cNvPr id="490" name="CustomShape 16"/>
          <p:cNvSpPr/>
          <p:nvPr/>
        </p:nvSpPr>
        <p:spPr>
          <a:xfrm>
            <a:off x="4572000" y="1779840"/>
            <a:ext cx="4320480" cy="2664000"/>
          </a:xfrm>
          <a:prstGeom prst="borderCallout1">
            <a:avLst>
              <a:gd name="adj1" fmla="val 7727"/>
              <a:gd name="adj2" fmla="val -3732"/>
              <a:gd name="adj3" fmla="val 25313"/>
              <a:gd name="adj4" fmla="val -18731"/>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dirty="0">
                <a:solidFill>
                  <a:srgbClr val="FFFFFF"/>
                </a:solidFill>
                <a:uFill>
                  <a:solidFill>
                    <a:srgbClr val="FFFFFF"/>
                  </a:solidFill>
                </a:uFill>
                <a:latin typeface="Calibri"/>
              </a:rPr>
              <a:t>Das </a:t>
            </a:r>
            <a:r>
              <a:rPr lang="en-GB" sz="1800" b="0" strike="noStrike" spc="-1" dirty="0" err="1">
                <a:solidFill>
                  <a:srgbClr val="FFFFFF"/>
                </a:solidFill>
                <a:uFill>
                  <a:solidFill>
                    <a:srgbClr val="FFFFFF"/>
                  </a:solidFill>
                </a:uFill>
                <a:latin typeface="Calibri"/>
              </a:rPr>
              <a:t>funktioniert</a:t>
            </a:r>
            <a:r>
              <a:rPr lang="en-GB" sz="1800" b="0" strike="noStrike" spc="-1" dirty="0">
                <a:solidFill>
                  <a:srgbClr val="FFFFFF"/>
                </a:solidFill>
                <a:uFill>
                  <a:solidFill>
                    <a:srgbClr val="FFFFFF"/>
                  </a:solidFill>
                </a:uFill>
                <a:latin typeface="Calibri"/>
              </a:rPr>
              <a:t> gut, </a:t>
            </a:r>
            <a:r>
              <a:rPr lang="en-GB" sz="1800" b="0" strike="noStrike" spc="-1" dirty="0" err="1">
                <a:solidFill>
                  <a:srgbClr val="FFFFFF"/>
                </a:solidFill>
                <a:uFill>
                  <a:solidFill>
                    <a:srgbClr val="FFFFFF"/>
                  </a:solidFill>
                </a:uFill>
                <a:latin typeface="Calibri"/>
              </a:rPr>
              <a:t>aber</a:t>
            </a:r>
            <a:r>
              <a:rPr lang="en-GB" sz="1800" b="0" strike="noStrike" spc="-1" dirty="0">
                <a:solidFill>
                  <a:srgbClr val="FFFFFF"/>
                </a:solidFill>
                <a:uFill>
                  <a:solidFill>
                    <a:srgbClr val="FFFFFF"/>
                  </a:solidFill>
                </a:uFill>
                <a:latin typeface="Calibri"/>
              </a:rPr>
              <a:t> was </a:t>
            </a:r>
            <a:r>
              <a:rPr lang="en-GB" sz="1800" b="0" strike="noStrike" spc="-1" dirty="0" err="1">
                <a:solidFill>
                  <a:srgbClr val="FFFFFF"/>
                </a:solidFill>
                <a:uFill>
                  <a:solidFill>
                    <a:srgbClr val="FFFFFF"/>
                  </a:solidFill>
                </a:uFill>
                <a:latin typeface="Calibri"/>
              </a:rPr>
              <a:t>passiert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wenn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Sie</a:t>
            </a:r>
            <a:r>
              <a:rPr lang="en-GB" sz="1800" b="0" strike="noStrike" spc="-1" dirty="0">
                <a:solidFill>
                  <a:srgbClr val="FFFFFF"/>
                </a:solidFill>
                <a:uFill>
                  <a:solidFill>
                    <a:srgbClr val="FFFFFF"/>
                  </a:solidFill>
                </a:uFill>
                <a:latin typeface="Calibri"/>
              </a:rPr>
              <a:t> den Pin </a:t>
            </a:r>
            <a:r>
              <a:rPr lang="en-GB" sz="1800" b="0" strike="noStrike" spc="-1" dirty="0" err="1">
                <a:solidFill>
                  <a:srgbClr val="FFFFFF"/>
                </a:solidFill>
                <a:uFill>
                  <a:solidFill>
                    <a:srgbClr val="FFFFFF"/>
                  </a:solidFill>
                </a:uFill>
                <a:latin typeface="Calibri"/>
              </a:rPr>
              <a:t>für</a:t>
            </a:r>
            <a:r>
              <a:rPr lang="en-GB" sz="1800" b="0" strike="noStrike" spc="-1" dirty="0">
                <a:solidFill>
                  <a:srgbClr val="FFFFFF"/>
                </a:solidFill>
                <a:uFill>
                  <a:solidFill>
                    <a:srgbClr val="FFFFFF"/>
                  </a:solidFill>
                </a:uFill>
                <a:latin typeface="Calibri"/>
              </a:rPr>
              <a:t> den </a:t>
            </a:r>
            <a:r>
              <a:rPr lang="en-GB" sz="1800" b="0" strike="noStrike" spc="-1" dirty="0" err="1">
                <a:solidFill>
                  <a:srgbClr val="FFFFFF"/>
                </a:solidFill>
                <a:uFill>
                  <a:solidFill>
                    <a:srgbClr val="FFFFFF"/>
                  </a:solidFill>
                </a:uFill>
                <a:latin typeface="Calibri"/>
              </a:rPr>
              <a:t>Digitalausgang</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falsch</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konfigurieren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der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Wert</a:t>
            </a:r>
            <a:r>
              <a:rPr lang="en-GB" sz="1800" b="0" strike="noStrike" spc="-1" dirty="0">
                <a:solidFill>
                  <a:srgbClr val="FFFFFF"/>
                </a:solidFill>
                <a:uFill>
                  <a:solidFill>
                    <a:srgbClr val="FFFFFF"/>
                  </a:solidFill>
                </a:uFill>
                <a:latin typeface="Calibri"/>
              </a:rPr>
              <a:t> auf HIGH </a:t>
            </a:r>
            <a:r>
              <a:rPr lang="en-GB" sz="1800" b="0" strike="noStrike" spc="-1" dirty="0" err="1">
                <a:solidFill>
                  <a:srgbClr val="FFFFFF"/>
                </a:solidFill>
                <a:uFill>
                  <a:solidFill>
                    <a:srgbClr val="FFFFFF"/>
                  </a:solidFill>
                </a:uFill>
                <a:latin typeface="Calibri"/>
              </a:rPr>
              <a:t>gesetzt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ist</a:t>
            </a:r>
            <a:r>
              <a:rPr lang="en-GB" sz="1800" b="0" strike="noStrike" spc="-1" dirty="0">
                <a:solidFill>
                  <a:srgbClr val="FFFFFF"/>
                </a:solidFill>
                <a:uFill>
                  <a:solidFill>
                    <a:srgbClr val="FFFFFF"/>
                  </a:solidFill>
                </a:uFill>
                <a:latin typeface="Calibri"/>
              </a:rPr>
              <a:t> und die Taste </a:t>
            </a:r>
            <a:r>
              <a:rPr lang="en-GB" sz="1800" b="0" strike="noStrike" spc="-1" dirty="0" err="1">
                <a:solidFill>
                  <a:srgbClr val="FFFFFF"/>
                </a:solidFill>
                <a:uFill>
                  <a:solidFill>
                    <a:srgbClr val="FFFFFF"/>
                  </a:solidFill>
                </a:uFill>
                <a:latin typeface="Calibri"/>
              </a:rPr>
              <a:t>gedrückt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wird</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a:p>
            <a:pPr algn="ctr">
              <a:lnSpc>
                <a:spcPct val="100000"/>
              </a:lnSpc>
            </a:pPr>
            <a:endParaRPr lang="en-GB" sz="1800" b="0" strike="noStrike" spc="-1" dirty="0">
              <a:solidFill>
                <a:srgbClr val="000000"/>
              </a:solidFill>
              <a:uFill>
                <a:solidFill>
                  <a:srgbClr val="FFFFFF"/>
                </a:solidFill>
              </a:uFill>
              <a:latin typeface="Arial"/>
            </a:endParaRPr>
          </a:p>
          <a:p>
            <a:pPr algn="ctr">
              <a:lnSpc>
                <a:spcPct val="100000"/>
              </a:lnSpc>
            </a:pPr>
            <a:r>
              <a:rPr lang="en-GB" sz="1800" b="0" strike="noStrike" spc="-1" dirty="0" err="1">
                <a:solidFill>
                  <a:srgbClr val="FFFFFF"/>
                </a:solidFill>
                <a:uFill>
                  <a:solidFill>
                    <a:srgbClr val="FFFFFF"/>
                  </a:solidFill>
                </a:uFill>
                <a:latin typeface="Calibri"/>
              </a:rPr>
              <a:t>Wenn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der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Arduino</a:t>
            </a:r>
            <a:r>
              <a:rPr lang="en-GB" sz="1800" b="0" strike="noStrike" spc="-1" dirty="0">
                <a:solidFill>
                  <a:srgbClr val="FFFFFF"/>
                </a:solidFill>
                <a:uFill>
                  <a:solidFill>
                    <a:srgbClr val="FFFFFF"/>
                  </a:solidFill>
                </a:uFill>
                <a:latin typeface="Calibri"/>
              </a:rPr>
              <a:t> den Pin HIGH (5 Volt) </a:t>
            </a:r>
            <a:r>
              <a:rPr lang="en-GB" sz="1800" b="0" strike="noStrike" spc="-1" dirty="0" err="1">
                <a:solidFill>
                  <a:srgbClr val="FFFFFF"/>
                </a:solidFill>
                <a:uFill>
                  <a:solidFill>
                    <a:srgbClr val="FFFFFF"/>
                  </a:solidFill>
                </a:uFill>
                <a:latin typeface="Calibri"/>
              </a:rPr>
              <a:t>macht</a:t>
            </a:r>
            <a:r>
              <a:rPr lang="en-GB" sz="1800" b="0" strike="noStrike" spc="-1" dirty="0">
                <a:solidFill>
                  <a:srgbClr val="FFFFFF"/>
                </a:solidFill>
                <a:uFill>
                  <a:solidFill>
                    <a:srgbClr val="FFFFFF"/>
                  </a:solidFill>
                </a:uFill>
                <a:latin typeface="Calibri"/>
              </a:rPr>
              <a:t> und </a:t>
            </a:r>
            <a:r>
              <a:rPr lang="en-GB" sz="1800" b="0" strike="noStrike" spc="-1" dirty="0" err="1">
                <a:solidFill>
                  <a:srgbClr val="FFFFFF"/>
                </a:solidFill>
                <a:uFill>
                  <a:solidFill>
                    <a:srgbClr val="FFFFFF"/>
                  </a:solidFill>
                </a:uFill>
                <a:latin typeface="Calibri"/>
              </a:rPr>
              <a:t>der</a:t>
            </a:r>
            <a:r>
              <a:rPr lang="en-GB" sz="1800" b="0" strike="noStrike" spc="-1" dirty="0">
                <a:solidFill>
                  <a:srgbClr val="FFFFFF"/>
                </a:solidFill>
                <a:uFill>
                  <a:solidFill>
                    <a:srgbClr val="FFFFFF"/>
                  </a:solidFill>
                </a:uFill>
                <a:latin typeface="Calibri"/>
              </a:rPr>
              <a:t> Taster </a:t>
            </a:r>
            <a:r>
              <a:rPr lang="en-GB" sz="1800" b="0" strike="noStrike" spc="-1" dirty="0" err="1">
                <a:solidFill>
                  <a:srgbClr val="FFFFFF"/>
                </a:solidFill>
                <a:uFill>
                  <a:solidFill>
                    <a:srgbClr val="FFFFFF"/>
                  </a:solidFill>
                </a:uFill>
                <a:latin typeface="Calibri"/>
              </a:rPr>
              <a:t>mit</a:t>
            </a:r>
            <a:r>
              <a:rPr lang="en-GB" sz="1800" b="0" strike="noStrike" spc="-1" dirty="0">
                <a:solidFill>
                  <a:srgbClr val="FFFFFF"/>
                </a:solidFill>
                <a:uFill>
                  <a:solidFill>
                    <a:srgbClr val="FFFFFF"/>
                  </a:solidFill>
                </a:uFill>
                <a:latin typeface="Calibri"/>
              </a:rPr>
              <a:t> LOW (0 Volt) </a:t>
            </a:r>
            <a:r>
              <a:rPr lang="en-GB" sz="1800" b="0" strike="noStrike" spc="-1" dirty="0" smtClean="0">
                <a:solidFill>
                  <a:srgbClr val="FFFFFF"/>
                </a:solidFill>
                <a:uFill>
                  <a:solidFill>
                    <a:srgbClr val="FFFFFF"/>
                  </a:solidFill>
                </a:uFill>
                <a:latin typeface="Calibri"/>
                <a:sym typeface="Wingdings" pitchFamily="2" charset="2"/>
              </a:rPr>
              <a:t> </a:t>
            </a:r>
            <a:r>
              <a:rPr lang="en-GB" sz="1800" b="0" strike="noStrike" spc="-1" dirty="0" err="1" smtClean="0">
                <a:solidFill>
                  <a:srgbClr val="FFFFFF"/>
                </a:solidFill>
                <a:uFill>
                  <a:solidFill>
                    <a:srgbClr val="FFFFFF"/>
                  </a:solidFill>
                </a:uFill>
                <a:latin typeface="Calibri"/>
              </a:rPr>
              <a:t>kurzschließung</a:t>
            </a:r>
            <a:r>
              <a:rPr lang="en-GB" sz="1800" b="0" strike="noStrike" spc="-1" dirty="0" smtClean="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wird</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der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Arduino</a:t>
            </a:r>
            <a:r>
              <a:rPr lang="en-GB" sz="1800" b="0" strike="noStrike" spc="-1" dirty="0">
                <a:solidFill>
                  <a:srgbClr val="FFFFFF"/>
                </a:solidFill>
                <a:uFill>
                  <a:solidFill>
                    <a:srgbClr val="FFFFFF"/>
                  </a:solidFill>
                </a:uFill>
                <a:latin typeface="Calibri"/>
              </a:rPr>
              <a:t> </a:t>
            </a:r>
            <a:r>
              <a:rPr lang="en-GB" sz="1800" b="0" strike="noStrike" spc="-1" dirty="0" err="1" smtClean="0">
                <a:solidFill>
                  <a:srgbClr val="FFFFFF"/>
                </a:solidFill>
                <a:uFill>
                  <a:solidFill>
                    <a:srgbClr val="FFFFFF"/>
                  </a:solidFill>
                </a:uFill>
                <a:latin typeface="Calibri"/>
              </a:rPr>
              <a:t>springen</a:t>
            </a:r>
            <a:r>
              <a:rPr lang="en-GB" sz="1800" b="0" strike="noStrike" spc="-1" dirty="0" smtClean="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p:txBody>
      </p:sp>
      <p:sp>
        <p:nvSpPr>
          <p:cNvPr id="491" name="Line 17"/>
          <p:cNvSpPr/>
          <p:nvPr/>
        </p:nvSpPr>
        <p:spPr>
          <a:xfrm>
            <a:off x="2483640" y="3507840"/>
            <a:ext cx="360" cy="1080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492" name="CustomShape 18"/>
          <p:cNvSpPr/>
          <p:nvPr/>
        </p:nvSpPr>
        <p:spPr>
          <a:xfrm>
            <a:off x="8172360" y="4767120"/>
            <a:ext cx="514080" cy="273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r">
              <a:lnSpc>
                <a:spcPct val="100000"/>
              </a:lnSpc>
            </a:pPr>
            <a:fld id="{34131EAE-D577-4B22-A229-3C8099C7C12F}" type="slidenum">
              <a:rPr lang="en-GB" sz="1200" b="0" strike="noStrike" spc="-1">
                <a:solidFill>
                  <a:srgbClr val="8B8B8B"/>
                </a:solidFill>
                <a:uFill>
                  <a:solidFill>
                    <a:srgbClr val="FFFFFF"/>
                  </a:solidFill>
                </a:uFill>
                <a:latin typeface="Calibri"/>
              </a:rPr>
              <a:pPr algn="r">
                <a:lnSpc>
                  <a:spcPct val="100000"/>
                </a:lnSpc>
              </a:pPr>
              <a:t>36</a:t>
            </a:fld>
            <a:endParaRPr lang="en-GB" sz="1200" b="0" strike="noStrike" spc="-1">
              <a:solidFill>
                <a:srgbClr val="000000"/>
              </a:solidFill>
              <a:uFill>
                <a:solidFill>
                  <a:srgbClr val="FFFFFF"/>
                </a:solidFill>
              </a:uFill>
              <a:latin typeface="Arial"/>
            </a:endParaRPr>
          </a:p>
        </p:txBody>
      </p:sp>
      <p:sp>
        <p:nvSpPr>
          <p:cNvPr id="493" name="CustomShape 19"/>
          <p:cNvSpPr/>
          <p:nvPr/>
        </p:nvSpPr>
        <p:spPr>
          <a:xfrm>
            <a:off x="3708000" y="2427840"/>
            <a:ext cx="360" cy="143640"/>
          </a:xfrm>
          <a:custGeom>
            <a:avLst/>
            <a:gdLst/>
            <a:ahLst/>
            <a:cxnLst/>
            <a:rect l="l" t="t" r="r" b="b"/>
            <a:pathLst>
              <a:path w="21600" h="21600">
                <a:moveTo>
                  <a:pt x="0" y="0"/>
                </a:moveTo>
                <a:lnTo>
                  <a:pt x="21600" y="21600"/>
                </a:lnTo>
              </a:path>
            </a:pathLst>
          </a:custGeom>
          <a:noFill/>
          <a:ln w="25560">
            <a:solidFill>
              <a:srgbClr val="4A7EBB"/>
            </a:solidFill>
            <a:round/>
          </a:ln>
        </p:spPr>
        <p:style>
          <a:lnRef idx="0">
            <a:scrgbClr r="0" g="0" b="0"/>
          </a:lnRef>
          <a:fillRef idx="0">
            <a:scrgbClr r="0" g="0" b="0"/>
          </a:fillRef>
          <a:effectRef idx="0">
            <a:scrgbClr r="0" g="0" b="0"/>
          </a:effectRef>
          <a:fontRef idx="minor"/>
        </p:style>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494" name="TextShape 1"/>
          <p:cNvSpPr txBox="1"/>
          <p:nvPr/>
        </p:nvSpPr>
        <p:spPr>
          <a:xfrm>
            <a:off x="323528" y="0"/>
            <a:ext cx="8362912" cy="1275120"/>
          </a:xfrm>
          <a:prstGeom prst="rect">
            <a:avLst/>
          </a:prstGeom>
          <a:noFill/>
          <a:ln>
            <a:noFill/>
          </a:ln>
        </p:spPr>
        <p:txBody>
          <a:bodyPr anchor="ctr">
            <a:normAutofit fontScale="92500" lnSpcReduction="10000"/>
          </a:bodyPr>
          <a:lstStyle/>
          <a:p>
            <a:pPr>
              <a:lnSpc>
                <a:spcPct val="100000"/>
              </a:lnSpc>
            </a:pPr>
            <a:r>
              <a:rPr lang="nl-NL" sz="4400" b="0" strike="noStrike" spc="-1" dirty="0" err="1">
                <a:solidFill>
                  <a:srgbClr val="000000"/>
                </a:solidFill>
                <a:uFill>
                  <a:solidFill>
                    <a:srgbClr val="FFFFFF"/>
                  </a:solidFill>
                </a:uFill>
                <a:latin typeface="Calibri"/>
              </a:rPr>
              <a:t>Widerstand</a:t>
            </a:r>
            <a:r>
              <a:rPr lang="nl-NL" sz="4400" b="0" strike="noStrike" spc="-1" dirty="0">
                <a:solidFill>
                  <a:srgbClr val="000000"/>
                </a:solidFill>
                <a:uFill>
                  <a:solidFill>
                    <a:srgbClr val="FFFFFF"/>
                  </a:solidFill>
                </a:uFill>
                <a:latin typeface="Calibri"/>
              </a:rPr>
              <a:t> in </a:t>
            </a:r>
            <a:r>
              <a:rPr lang="nl-NL" sz="4400" b="0" strike="noStrike" spc="-1" dirty="0" err="1">
                <a:solidFill>
                  <a:srgbClr val="000000"/>
                </a:solidFill>
                <a:uFill>
                  <a:solidFill>
                    <a:srgbClr val="FFFFFF"/>
                  </a:solidFill>
                </a:uFill>
                <a:latin typeface="Calibri"/>
              </a:rPr>
              <a:t>Reihe</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um</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Schäden</a:t>
            </a:r>
            <a:r>
              <a:rPr lang="nl-NL" sz="4400" b="0" strike="noStrike" spc="-1" dirty="0">
                <a:solidFill>
                  <a:srgbClr val="000000"/>
                </a:solidFill>
                <a:uFill>
                  <a:solidFill>
                    <a:srgbClr val="FFFFFF"/>
                  </a:solidFill>
                </a:uFill>
                <a:latin typeface="Calibri"/>
              </a:rPr>
              <a:t> bei </a:t>
            </a:r>
            <a:r>
              <a:rPr lang="nl-NL" sz="4400" b="0" strike="noStrike" spc="-1" dirty="0" err="1">
                <a:solidFill>
                  <a:srgbClr val="000000"/>
                </a:solidFill>
                <a:uFill>
                  <a:solidFill>
                    <a:srgbClr val="FFFFFF"/>
                  </a:solidFill>
                </a:uFill>
                <a:latin typeface="Calibri"/>
              </a:rPr>
              <a:t>Fehlkonfiguration</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zu</a:t>
            </a:r>
            <a:r>
              <a:rPr lang="nl-NL" sz="4400" b="0" strike="noStrike" spc="-1" dirty="0">
                <a:solidFill>
                  <a:srgbClr val="000000"/>
                </a:solidFill>
                <a:uFill>
                  <a:solidFill>
                    <a:srgbClr val="FFFFFF"/>
                  </a:solidFill>
                </a:uFill>
                <a:latin typeface="Calibri"/>
              </a:rPr>
              <a:t> vermeiden</a:t>
            </a:r>
          </a:p>
        </p:txBody>
      </p:sp>
      <p:sp>
        <p:nvSpPr>
          <p:cNvPr id="495" name="CustomShape 2"/>
          <p:cNvSpPr/>
          <p:nvPr/>
        </p:nvSpPr>
        <p:spPr>
          <a:xfrm>
            <a:off x="1403640" y="1707480"/>
            <a:ext cx="1346040" cy="1800000"/>
          </a:xfrm>
          <a:prstGeom prst="rect">
            <a:avLst/>
          </a:prstGeom>
          <a:solidFill>
            <a:srgbClr val="00CC66"/>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Arduino</a:t>
            </a:r>
            <a:endParaRPr lang="en-GB" sz="1800" b="0" strike="noStrike" spc="-1">
              <a:solidFill>
                <a:srgbClr val="000000"/>
              </a:solidFill>
              <a:uFill>
                <a:solidFill>
                  <a:srgbClr val="FFFFFF"/>
                </a:solidFill>
              </a:uFill>
              <a:latin typeface="Arial"/>
            </a:endParaRPr>
          </a:p>
        </p:txBody>
      </p:sp>
      <p:sp>
        <p:nvSpPr>
          <p:cNvPr id="496" name="CustomShape 3"/>
          <p:cNvSpPr/>
          <p:nvPr/>
        </p:nvSpPr>
        <p:spPr>
          <a:xfrm rot="5400000">
            <a:off x="2340000" y="2067840"/>
            <a:ext cx="431640" cy="143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sp>
      <p:sp>
        <p:nvSpPr>
          <p:cNvPr id="497" name="Line 4"/>
          <p:cNvSpPr/>
          <p:nvPr/>
        </p:nvSpPr>
        <p:spPr>
          <a:xfrm>
            <a:off x="2267640" y="458784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98" name="Line 5"/>
          <p:cNvSpPr/>
          <p:nvPr/>
        </p:nvSpPr>
        <p:spPr>
          <a:xfrm>
            <a:off x="2195640" y="1491480"/>
            <a:ext cx="3096360" cy="360"/>
          </a:xfrm>
          <a:prstGeom prst="line">
            <a:avLst/>
          </a:prstGeom>
          <a:ln w="38160">
            <a:solidFill>
              <a:srgbClr val="4A7EBB"/>
            </a:solidFill>
            <a:round/>
          </a:ln>
        </p:spPr>
        <p:style>
          <a:lnRef idx="0">
            <a:scrgbClr r="0" g="0" b="0"/>
          </a:lnRef>
          <a:fillRef idx="0">
            <a:scrgbClr r="0" g="0" b="0"/>
          </a:fillRef>
          <a:effectRef idx="0">
            <a:scrgbClr r="0" g="0" b="0"/>
          </a:effectRef>
          <a:fontRef idx="minor"/>
        </p:style>
      </p:sp>
      <p:sp>
        <p:nvSpPr>
          <p:cNvPr id="499" name="CustomShape 6"/>
          <p:cNvSpPr/>
          <p:nvPr/>
        </p:nvSpPr>
        <p:spPr>
          <a:xfrm>
            <a:off x="5442480" y="1347480"/>
            <a:ext cx="83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+5 Volt</a:t>
            </a:r>
            <a:endParaRPr lang="en-GB" sz="1800" b="0" strike="noStrike" spc="-1">
              <a:solidFill>
                <a:srgbClr val="000000"/>
              </a:solidFill>
              <a:uFill>
                <a:solidFill>
                  <a:srgbClr val="FFFFFF"/>
                </a:solidFill>
              </a:uFill>
              <a:latin typeface="Arial"/>
            </a:endParaRPr>
          </a:p>
        </p:txBody>
      </p:sp>
      <p:sp>
        <p:nvSpPr>
          <p:cNvPr id="500" name="CustomShape 7"/>
          <p:cNvSpPr/>
          <p:nvPr/>
        </p:nvSpPr>
        <p:spPr>
          <a:xfrm>
            <a:off x="5441760" y="4443840"/>
            <a:ext cx="716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0 Volt</a:t>
            </a:r>
            <a:endParaRPr lang="en-GB" sz="1800" b="0" strike="noStrike" spc="-1">
              <a:solidFill>
                <a:srgbClr val="000000"/>
              </a:solidFill>
              <a:uFill>
                <a:solidFill>
                  <a:srgbClr val="FFFFFF"/>
                </a:solidFill>
              </a:uFill>
              <a:latin typeface="Arial"/>
            </a:endParaRPr>
          </a:p>
        </p:txBody>
      </p:sp>
      <p:sp>
        <p:nvSpPr>
          <p:cNvPr id="501" name="Line 8"/>
          <p:cNvSpPr/>
          <p:nvPr/>
        </p:nvSpPr>
        <p:spPr>
          <a:xfrm>
            <a:off x="2555640" y="1491480"/>
            <a:ext cx="360" cy="216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502" name="CustomShape 9"/>
          <p:cNvSpPr/>
          <p:nvPr/>
        </p:nvSpPr>
        <p:spPr>
          <a:xfrm rot="5400000" flipH="1">
            <a:off x="2153160" y="1959840"/>
            <a:ext cx="62280" cy="728280"/>
          </a:xfrm>
          <a:prstGeom prst="bentConnector3">
            <a:avLst>
              <a:gd name="adj1" fmla="val -111581"/>
            </a:avLst>
          </a:prstGeom>
          <a:noFill/>
          <a:ln w="25560">
            <a:solidFill>
              <a:srgbClr val="4A7EBB"/>
            </a:solidFill>
            <a:round/>
          </a:ln>
        </p:spPr>
        <p:style>
          <a:lnRef idx="0">
            <a:scrgbClr r="0" g="0" b="0"/>
          </a:lnRef>
          <a:fillRef idx="0">
            <a:scrgbClr r="0" g="0" b="0"/>
          </a:fillRef>
          <a:effectRef idx="0">
            <a:scrgbClr r="0" g="0" b="0"/>
          </a:effectRef>
          <a:fontRef idx="minor"/>
        </p:style>
      </p:sp>
      <p:sp>
        <p:nvSpPr>
          <p:cNvPr id="503" name="Line 10"/>
          <p:cNvSpPr/>
          <p:nvPr/>
        </p:nvSpPr>
        <p:spPr>
          <a:xfrm flipV="1">
            <a:off x="3707640" y="2859480"/>
            <a:ext cx="360" cy="172836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504" name="Line 11"/>
          <p:cNvSpPr/>
          <p:nvPr/>
        </p:nvSpPr>
        <p:spPr>
          <a:xfrm flipV="1">
            <a:off x="3707640" y="2571480"/>
            <a:ext cx="144000" cy="288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505" name="Line 12"/>
          <p:cNvSpPr/>
          <p:nvPr/>
        </p:nvSpPr>
        <p:spPr>
          <a:xfrm>
            <a:off x="2555640" y="1563480"/>
            <a:ext cx="360" cy="360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506" name="CustomShape 13"/>
          <p:cNvSpPr/>
          <p:nvPr/>
        </p:nvSpPr>
        <p:spPr>
          <a:xfrm rot="16200000" flipH="1">
            <a:off x="2693160" y="1420200"/>
            <a:ext cx="134280" cy="1880280"/>
          </a:xfrm>
          <a:prstGeom prst="bentConnector2">
            <a:avLst/>
          </a:prstGeom>
          <a:noFill/>
          <a:ln w="25560">
            <a:solidFill>
              <a:srgbClr val="4A7EBB"/>
            </a:solidFill>
            <a:round/>
          </a:ln>
        </p:spPr>
        <p:style>
          <a:lnRef idx="0">
            <a:scrgbClr r="0" g="0" b="0"/>
          </a:lnRef>
          <a:fillRef idx="0">
            <a:scrgbClr r="0" g="0" b="0"/>
          </a:fillRef>
          <a:effectRef idx="0">
            <a:scrgbClr r="0" g="0" b="0"/>
          </a:effectRef>
          <a:fontRef idx="minor"/>
        </p:style>
      </p:sp>
      <p:sp>
        <p:nvSpPr>
          <p:cNvPr id="507" name="CustomShape 14"/>
          <p:cNvSpPr/>
          <p:nvPr/>
        </p:nvSpPr>
        <p:spPr>
          <a:xfrm>
            <a:off x="2699640" y="1995840"/>
            <a:ext cx="1223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30 kOhm</a:t>
            </a:r>
            <a:endParaRPr lang="en-GB" sz="1800" b="0" strike="noStrike" spc="-1">
              <a:solidFill>
                <a:srgbClr val="000000"/>
              </a:solidFill>
              <a:uFill>
                <a:solidFill>
                  <a:srgbClr val="FFFFFF"/>
                </a:solidFill>
              </a:uFill>
              <a:latin typeface="Arial"/>
            </a:endParaRPr>
          </a:p>
        </p:txBody>
      </p:sp>
      <p:sp>
        <p:nvSpPr>
          <p:cNvPr id="508" name="CustomShape 15"/>
          <p:cNvSpPr/>
          <p:nvPr/>
        </p:nvSpPr>
        <p:spPr>
          <a:xfrm>
            <a:off x="1575360" y="1923840"/>
            <a:ext cx="503640" cy="364680"/>
          </a:xfrm>
          <a:prstGeom prst="rect">
            <a:avLst/>
          </a:prstGeom>
          <a:solidFill>
            <a:srgbClr val="FFFF00"/>
          </a:solidFill>
          <a:ln w="19080">
            <a:solidFill>
              <a:srgbClr val="000000"/>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900" b="0" strike="noStrike" spc="-1">
                <a:solidFill>
                  <a:srgbClr val="000000"/>
                </a:solidFill>
                <a:uFill>
                  <a:solidFill>
                    <a:srgbClr val="FFFFFF"/>
                  </a:solidFill>
                </a:uFill>
                <a:latin typeface="Calibri"/>
              </a:rPr>
              <a:t>Digital input</a:t>
            </a:r>
            <a:endParaRPr lang="en-GB" sz="900" b="0" strike="noStrike" spc="-1">
              <a:solidFill>
                <a:srgbClr val="000000"/>
              </a:solidFill>
              <a:uFill>
                <a:solidFill>
                  <a:srgbClr val="FFFFFF"/>
                </a:solidFill>
              </a:uFill>
              <a:latin typeface="Arial"/>
            </a:endParaRPr>
          </a:p>
        </p:txBody>
      </p:sp>
      <p:sp>
        <p:nvSpPr>
          <p:cNvPr id="509" name="CustomShape 16"/>
          <p:cNvSpPr/>
          <p:nvPr/>
        </p:nvSpPr>
        <p:spPr>
          <a:xfrm>
            <a:off x="4572000" y="1779840"/>
            <a:ext cx="4464496" cy="2664000"/>
          </a:xfrm>
          <a:prstGeom prst="borderCallout1">
            <a:avLst>
              <a:gd name="adj1" fmla="val 7727"/>
              <a:gd name="adj2" fmla="val -3732"/>
              <a:gd name="adj3" fmla="val 56350"/>
              <a:gd name="adj4" fmla="val -16559"/>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dirty="0" err="1">
                <a:solidFill>
                  <a:srgbClr val="FFFFFF"/>
                </a:solidFill>
                <a:uFill>
                  <a:solidFill>
                    <a:srgbClr val="FFFFFF"/>
                  </a:solidFill>
                </a:uFill>
                <a:latin typeface="Calibri"/>
              </a:rPr>
              <a:t>Schließen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Sie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daher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immer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einen</a:t>
            </a:r>
            <a:r>
              <a:rPr lang="en-GB" sz="1800" b="0" strike="noStrike" spc="-1" dirty="0">
                <a:solidFill>
                  <a:srgbClr val="FFFFFF"/>
                </a:solidFill>
                <a:uFill>
                  <a:solidFill>
                    <a:srgbClr val="FFFFFF"/>
                  </a:solidFill>
                </a:uFill>
                <a:latin typeface="Calibri"/>
              </a:rPr>
              <a:t> 1 </a:t>
            </a:r>
            <a:r>
              <a:rPr lang="en-GB" sz="1800" b="0" strike="noStrike" spc="-1" dirty="0" err="1">
                <a:solidFill>
                  <a:srgbClr val="FFFFFF"/>
                </a:solidFill>
                <a:uFill>
                  <a:solidFill>
                    <a:srgbClr val="FFFFFF"/>
                  </a:solidFill>
                </a:uFill>
                <a:latin typeface="Calibri"/>
              </a:rPr>
              <a:t>kOhm</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Widerstand</a:t>
            </a:r>
            <a:r>
              <a:rPr lang="en-GB" sz="1800" b="0" strike="noStrike" spc="-1" dirty="0">
                <a:solidFill>
                  <a:srgbClr val="FFFFFF"/>
                </a:solidFill>
                <a:uFill>
                  <a:solidFill>
                    <a:srgbClr val="FFFFFF"/>
                  </a:solidFill>
                </a:uFill>
                <a:latin typeface="Calibri"/>
              </a:rPr>
              <a:t> in </a:t>
            </a:r>
            <a:r>
              <a:rPr lang="en-GB" sz="1800" b="0" strike="noStrike" spc="-1" dirty="0" err="1">
                <a:solidFill>
                  <a:srgbClr val="FFFFFF"/>
                </a:solidFill>
                <a:uFill>
                  <a:solidFill>
                    <a:srgbClr val="FFFFFF"/>
                  </a:solidFill>
                </a:uFill>
                <a:latin typeface="Calibri"/>
              </a:rPr>
              <a:t>Reihe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mit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dem</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Schalter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ein</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a:p>
            <a:pPr algn="ctr">
              <a:lnSpc>
                <a:spcPct val="100000"/>
              </a:lnSpc>
            </a:pPr>
            <a:r>
              <a:rPr lang="en-GB" sz="1800" b="0" strike="noStrike" spc="-1" dirty="0" err="1">
                <a:solidFill>
                  <a:srgbClr val="FFFFFF"/>
                </a:solidFill>
                <a:uFill>
                  <a:solidFill>
                    <a:srgbClr val="FFFFFF"/>
                  </a:solidFill>
                </a:uFill>
                <a:latin typeface="Calibri"/>
              </a:rPr>
              <a:t>Wenn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sie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falsch</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konfiguriert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ist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wird</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ein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kleiner</a:t>
            </a:r>
            <a:r>
              <a:rPr lang="en-GB" sz="1800" b="0" strike="noStrike" spc="-1" dirty="0">
                <a:solidFill>
                  <a:srgbClr val="FFFFFF"/>
                </a:solidFill>
                <a:uFill>
                  <a:solidFill>
                    <a:srgbClr val="FFFFFF"/>
                  </a:solidFill>
                </a:uFill>
                <a:latin typeface="Calibri"/>
              </a:rPr>
              <a:t> Strom </a:t>
            </a:r>
            <a:r>
              <a:rPr lang="en-GB" sz="1800" b="0" strike="noStrike" spc="-1" dirty="0" err="1">
                <a:solidFill>
                  <a:srgbClr val="FFFFFF"/>
                </a:solidFill>
                <a:uFill>
                  <a:solidFill>
                    <a:srgbClr val="FFFFFF"/>
                  </a:solidFill>
                </a:uFill>
                <a:latin typeface="Calibri"/>
              </a:rPr>
              <a:t>durch</a:t>
            </a:r>
            <a:r>
              <a:rPr lang="en-GB" sz="1800" b="0" strike="noStrike" spc="-1" dirty="0">
                <a:solidFill>
                  <a:srgbClr val="FFFFFF"/>
                </a:solidFill>
                <a:uFill>
                  <a:solidFill>
                    <a:srgbClr val="FFFFFF"/>
                  </a:solidFill>
                </a:uFill>
                <a:latin typeface="Calibri"/>
              </a:rPr>
              <a:t> den </a:t>
            </a:r>
            <a:r>
              <a:rPr lang="en-GB" sz="1800" b="0" strike="noStrike" spc="-1" dirty="0" err="1">
                <a:solidFill>
                  <a:srgbClr val="FFFFFF"/>
                </a:solidFill>
                <a:uFill>
                  <a:solidFill>
                    <a:srgbClr val="FFFFFF"/>
                  </a:solidFill>
                </a:uFill>
                <a:latin typeface="Calibri"/>
              </a:rPr>
              <a:t>Widerstand</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fließen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anstatt</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einen</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Kurzschluss</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zu</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verursachen</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a:p>
            <a:pPr algn="ctr">
              <a:lnSpc>
                <a:spcPct val="100000"/>
              </a:lnSpc>
            </a:pPr>
            <a:endParaRPr lang="en-GB" sz="1800" b="0" strike="noStrike" spc="-1" dirty="0">
              <a:solidFill>
                <a:srgbClr val="000000"/>
              </a:solidFill>
              <a:uFill>
                <a:solidFill>
                  <a:srgbClr val="FFFFFF"/>
                </a:solidFill>
              </a:uFill>
              <a:latin typeface="Arial"/>
            </a:endParaRPr>
          </a:p>
          <a:p>
            <a:pPr algn="ctr">
              <a:lnSpc>
                <a:spcPct val="100000"/>
              </a:lnSpc>
            </a:pPr>
            <a:r>
              <a:rPr lang="en-GB" sz="1800" b="0" strike="noStrike" spc="-1" dirty="0" err="1">
                <a:solidFill>
                  <a:srgbClr val="FFFFFF"/>
                </a:solidFill>
                <a:uFill>
                  <a:solidFill>
                    <a:srgbClr val="FFFFFF"/>
                  </a:solidFill>
                </a:uFill>
                <a:latin typeface="Calibri"/>
              </a:rPr>
              <a:t>Der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Eingang</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wird</a:t>
            </a:r>
            <a:r>
              <a:rPr lang="en-GB" sz="1800" b="0" strike="noStrike" spc="-1" dirty="0">
                <a:solidFill>
                  <a:srgbClr val="FFFFFF"/>
                </a:solidFill>
                <a:uFill>
                  <a:solidFill>
                    <a:srgbClr val="FFFFFF"/>
                  </a:solidFill>
                </a:uFill>
                <a:latin typeface="Calibri"/>
              </a:rPr>
              <a:t> 1 </a:t>
            </a:r>
            <a:r>
              <a:rPr lang="en-GB" sz="1800" b="0" strike="noStrike" spc="-1" dirty="0" err="1">
                <a:solidFill>
                  <a:srgbClr val="FFFFFF"/>
                </a:solidFill>
                <a:uFill>
                  <a:solidFill>
                    <a:srgbClr val="FFFFFF"/>
                  </a:solidFill>
                </a:uFill>
                <a:latin typeface="Calibri"/>
              </a:rPr>
              <a:t>kOhm</a:t>
            </a:r>
            <a:r>
              <a:rPr lang="en-GB" sz="1800" b="0" strike="noStrike" spc="-1" dirty="0">
                <a:solidFill>
                  <a:srgbClr val="FFFFFF"/>
                </a:solidFill>
                <a:uFill>
                  <a:solidFill>
                    <a:srgbClr val="FFFFFF"/>
                  </a:solidFill>
                </a:uFill>
                <a:latin typeface="Calibri"/>
              </a:rPr>
              <a:t> / (30 </a:t>
            </a:r>
            <a:r>
              <a:rPr lang="en-GB" sz="1800" b="0" strike="noStrike" spc="-1" dirty="0" err="1">
                <a:solidFill>
                  <a:srgbClr val="FFFFFF"/>
                </a:solidFill>
                <a:uFill>
                  <a:solidFill>
                    <a:srgbClr val="FFFFFF"/>
                  </a:solidFill>
                </a:uFill>
                <a:latin typeface="Calibri"/>
              </a:rPr>
              <a:t>kOhm</a:t>
            </a:r>
            <a:r>
              <a:rPr lang="en-GB" sz="1800" b="0" strike="noStrike" spc="-1" dirty="0">
                <a:solidFill>
                  <a:srgbClr val="FFFFFF"/>
                </a:solidFill>
                <a:uFill>
                  <a:solidFill>
                    <a:srgbClr val="FFFFFF"/>
                  </a:solidFill>
                </a:uFill>
                <a:latin typeface="Calibri"/>
              </a:rPr>
              <a:t> + 1 </a:t>
            </a:r>
            <a:r>
              <a:rPr lang="en-GB" sz="1800" b="0" strike="noStrike" spc="-1" dirty="0" err="1">
                <a:solidFill>
                  <a:srgbClr val="FFFFFF"/>
                </a:solidFill>
                <a:uFill>
                  <a:solidFill>
                    <a:srgbClr val="FFFFFF"/>
                  </a:solidFill>
                </a:uFill>
                <a:latin typeface="Calibri"/>
              </a:rPr>
              <a:t>kOhm</a:t>
            </a:r>
            <a:r>
              <a:rPr lang="en-GB" sz="1800" b="0" strike="noStrike" spc="-1" dirty="0">
                <a:solidFill>
                  <a:srgbClr val="FFFFFF"/>
                </a:solidFill>
                <a:uFill>
                  <a:solidFill>
                    <a:srgbClr val="FFFFFF"/>
                  </a:solidFill>
                </a:uFill>
                <a:latin typeface="Calibri"/>
              </a:rPr>
              <a:t>) * 5 Volt = 0,15 Volt </a:t>
            </a:r>
            <a:r>
              <a:rPr lang="en-GB" sz="1800" b="0" strike="noStrike" spc="-1" dirty="0" err="1">
                <a:solidFill>
                  <a:srgbClr val="FFFFFF"/>
                </a:solidFill>
                <a:uFill>
                  <a:solidFill>
                    <a:srgbClr val="FFFFFF"/>
                  </a:solidFill>
                </a:uFill>
                <a:latin typeface="Calibri"/>
              </a:rPr>
              <a:t>sein</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a:p>
            <a:pPr algn="ctr">
              <a:lnSpc>
                <a:spcPct val="100000"/>
              </a:lnSpc>
            </a:pPr>
            <a:r>
              <a:rPr lang="en-GB" sz="1800" b="0" strike="noStrike" spc="-1" dirty="0" err="1">
                <a:solidFill>
                  <a:srgbClr val="FFFFFF"/>
                </a:solidFill>
                <a:uFill>
                  <a:solidFill>
                    <a:srgbClr val="FFFFFF"/>
                  </a:solidFill>
                </a:uFill>
                <a:latin typeface="Calibri"/>
              </a:rPr>
              <a:t>Siehe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Anhang</a:t>
            </a:r>
            <a:r>
              <a:rPr lang="en-GB" sz="1800" b="0" strike="noStrike" spc="-1" dirty="0">
                <a:solidFill>
                  <a:srgbClr val="FFFFFF"/>
                </a:solidFill>
                <a:uFill>
                  <a:solidFill>
                    <a:srgbClr val="FFFFFF"/>
                  </a:solidFill>
                </a:uFill>
                <a:latin typeface="Calibri"/>
              </a:rPr>
              <a:t> B </a:t>
            </a:r>
            <a:r>
              <a:rPr lang="en-GB" sz="1800" b="0" strike="noStrike" spc="-1" dirty="0" err="1">
                <a:solidFill>
                  <a:srgbClr val="FFFFFF"/>
                </a:solidFill>
                <a:uFill>
                  <a:solidFill>
                    <a:srgbClr val="FFFFFF"/>
                  </a:solidFill>
                </a:uFill>
                <a:latin typeface="Calibri"/>
              </a:rPr>
              <a:t>für</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weitere</a:t>
            </a:r>
            <a:r>
              <a:rPr lang="en-GB" sz="1800" b="0" strike="noStrike" spc="-1" dirty="0">
                <a:solidFill>
                  <a:srgbClr val="FFFFFF"/>
                </a:solidFill>
                <a:uFill>
                  <a:solidFill>
                    <a:srgbClr val="FFFFFF"/>
                  </a:solidFill>
                </a:uFill>
                <a:latin typeface="Calibri"/>
              </a:rPr>
              <a:t> </a:t>
            </a:r>
            <a:r>
              <a:rPr lang="en-GB" sz="1800" b="0" strike="noStrike" spc="-1" dirty="0" err="1">
                <a:solidFill>
                  <a:srgbClr val="FFFFFF"/>
                </a:solidFill>
                <a:uFill>
                  <a:solidFill>
                    <a:srgbClr val="FFFFFF"/>
                  </a:solidFill>
                </a:uFill>
                <a:latin typeface="Calibri"/>
              </a:rPr>
              <a:t>Informationen</a:t>
            </a:r>
            <a:r>
              <a:rPr lang="en-GB" sz="1800" b="0" strike="noStrike" spc="-1" dirty="0">
                <a:solidFill>
                  <a:srgbClr val="FFFFFF"/>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p:txBody>
      </p:sp>
      <p:sp>
        <p:nvSpPr>
          <p:cNvPr id="510" name="Line 17"/>
          <p:cNvSpPr/>
          <p:nvPr/>
        </p:nvSpPr>
        <p:spPr>
          <a:xfrm>
            <a:off x="2483640" y="3507840"/>
            <a:ext cx="360" cy="1080000"/>
          </a:xfrm>
          <a:prstGeom prst="line">
            <a:avLst/>
          </a:prstGeom>
          <a:ln w="25560">
            <a:solidFill>
              <a:srgbClr val="4A7EBB"/>
            </a:solidFill>
            <a:round/>
          </a:ln>
        </p:spPr>
        <p:style>
          <a:lnRef idx="0">
            <a:scrgbClr r="0" g="0" b="0"/>
          </a:lnRef>
          <a:fillRef idx="0">
            <a:scrgbClr r="0" g="0" b="0"/>
          </a:fillRef>
          <a:effectRef idx="0">
            <a:scrgbClr r="0" g="0" b="0"/>
          </a:effectRef>
          <a:fontRef idx="minor"/>
        </p:style>
      </p:sp>
      <p:sp>
        <p:nvSpPr>
          <p:cNvPr id="511" name="CustomShape 18"/>
          <p:cNvSpPr/>
          <p:nvPr/>
        </p:nvSpPr>
        <p:spPr>
          <a:xfrm>
            <a:off x="8172360" y="4767120"/>
            <a:ext cx="514080" cy="273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r">
              <a:lnSpc>
                <a:spcPct val="100000"/>
              </a:lnSpc>
            </a:pPr>
            <a:fld id="{275A6F57-CFAF-49B2-B8A2-610811FF1456}" type="slidenum">
              <a:rPr lang="en-GB" sz="1200" b="0" strike="noStrike" spc="-1">
                <a:solidFill>
                  <a:srgbClr val="8B8B8B"/>
                </a:solidFill>
                <a:uFill>
                  <a:solidFill>
                    <a:srgbClr val="FFFFFF"/>
                  </a:solidFill>
                </a:uFill>
                <a:latin typeface="Calibri"/>
              </a:rPr>
              <a:pPr algn="r">
                <a:lnSpc>
                  <a:spcPct val="100000"/>
                </a:lnSpc>
              </a:pPr>
              <a:t>37</a:t>
            </a:fld>
            <a:endParaRPr lang="en-GB" sz="1200" b="0" strike="noStrike" spc="-1">
              <a:solidFill>
                <a:srgbClr val="000000"/>
              </a:solidFill>
              <a:uFill>
                <a:solidFill>
                  <a:srgbClr val="FFFFFF"/>
                </a:solidFill>
              </a:uFill>
              <a:latin typeface="Arial"/>
            </a:endParaRPr>
          </a:p>
        </p:txBody>
      </p:sp>
      <p:sp>
        <p:nvSpPr>
          <p:cNvPr id="512" name="CustomShape 19"/>
          <p:cNvSpPr/>
          <p:nvPr/>
        </p:nvSpPr>
        <p:spPr>
          <a:xfrm>
            <a:off x="3708000" y="2427840"/>
            <a:ext cx="360" cy="143640"/>
          </a:xfrm>
          <a:custGeom>
            <a:avLst/>
            <a:gdLst/>
            <a:ahLst/>
            <a:cxnLst/>
            <a:rect l="l" t="t" r="r" b="b"/>
            <a:pathLst>
              <a:path w="21600" h="21600">
                <a:moveTo>
                  <a:pt x="0" y="0"/>
                </a:moveTo>
                <a:lnTo>
                  <a:pt x="21600" y="21600"/>
                </a:lnTo>
              </a:path>
            </a:pathLst>
          </a:custGeom>
          <a:noFill/>
          <a:ln w="25560">
            <a:solidFill>
              <a:srgbClr val="4A7EBB"/>
            </a:solidFill>
            <a:round/>
          </a:ln>
        </p:spPr>
        <p:style>
          <a:lnRef idx="0">
            <a:scrgbClr r="0" g="0" b="0"/>
          </a:lnRef>
          <a:fillRef idx="0">
            <a:scrgbClr r="0" g="0" b="0"/>
          </a:fillRef>
          <a:effectRef idx="0">
            <a:scrgbClr r="0" g="0" b="0"/>
          </a:effectRef>
          <a:fontRef idx="minor"/>
        </p:style>
      </p:sp>
      <p:sp>
        <p:nvSpPr>
          <p:cNvPr id="513" name="CustomShape 20"/>
          <p:cNvSpPr/>
          <p:nvPr/>
        </p:nvSpPr>
        <p:spPr>
          <a:xfrm rot="5400000">
            <a:off x="3492360" y="3507840"/>
            <a:ext cx="431640" cy="143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sp>
      <p:sp>
        <p:nvSpPr>
          <p:cNvPr id="514" name="CustomShape 21"/>
          <p:cNvSpPr/>
          <p:nvPr/>
        </p:nvSpPr>
        <p:spPr>
          <a:xfrm>
            <a:off x="2843640" y="3795840"/>
            <a:ext cx="1223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Calibri"/>
              </a:rPr>
              <a:t>1 kOhm</a:t>
            </a:r>
            <a:endParaRPr lang="en-GB" sz="1800" b="0" strike="noStrike" spc="-1">
              <a:solidFill>
                <a:srgbClr val="000000"/>
              </a:solidFill>
              <a:uFill>
                <a:solidFill>
                  <a:srgbClr val="FFFFFF"/>
                </a:solidFill>
              </a:uFill>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Überprüfen / überprüfen</a:t>
            </a:r>
          </a:p>
        </p:txBody>
      </p:sp>
      <p:sp>
        <p:nvSpPr>
          <p:cNvPr id="516"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Bitte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überprüfen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jetzt</a:t>
            </a:r>
            <a:r>
              <a:rPr lang="nl-NL" sz="2400" b="0" strike="noStrike" spc="-1" dirty="0">
                <a:solidFill>
                  <a:srgbClr val="000000"/>
                </a:solidFill>
                <a:uFill>
                  <a:solidFill>
                    <a:srgbClr val="FFFFFF"/>
                  </a:solidFill>
                </a:uFill>
                <a:latin typeface="Calibri"/>
              </a:rPr>
              <a:t> </a:t>
            </a:r>
            <a:r>
              <a:rPr lang="nl-NL" sz="2400" b="1" strike="noStrike" spc="-1" dirty="0">
                <a:solidFill>
                  <a:srgbClr val="000000"/>
                </a:solidFill>
                <a:uFill>
                  <a:solidFill>
                    <a:srgbClr val="FFFFFF"/>
                  </a:solidFill>
                </a:uFill>
                <a:latin typeface="Calibri"/>
              </a:rPr>
              <a:t>beide </a:t>
            </a:r>
            <a:r>
              <a:rPr lang="nl-NL" sz="2400" b="1" strike="noStrike" spc="-1" dirty="0" err="1">
                <a:solidFill>
                  <a:srgbClr val="000000"/>
                </a:solidFill>
                <a:uFill>
                  <a:solidFill>
                    <a:srgbClr val="FFFFFF"/>
                  </a:solidFill>
                </a:uFill>
                <a:latin typeface="Calibri"/>
              </a:rPr>
              <a:t>von</a:t>
            </a:r>
            <a:r>
              <a:rPr lang="nl-NL" sz="2400" b="1" strike="noStrike" spc="-1" dirty="0">
                <a:solidFill>
                  <a:srgbClr val="000000"/>
                </a:solidFill>
                <a:uFill>
                  <a:solidFill>
                    <a:srgbClr val="FFFFFF"/>
                  </a:solidFill>
                </a:uFill>
                <a:latin typeface="Calibri"/>
              </a:rPr>
              <a:t> </a:t>
            </a:r>
            <a:r>
              <a:rPr lang="nl-NL" sz="2400" b="1" strike="noStrike" spc="-1" dirty="0" err="1">
                <a:solidFill>
                  <a:srgbClr val="000000"/>
                </a:solidFill>
                <a:uFill>
                  <a:solidFill>
                    <a:srgbClr val="FFFFFF"/>
                  </a:solidFill>
                </a:uFill>
                <a:latin typeface="Calibri"/>
              </a:rPr>
              <a:t>Ihnen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dass</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Verkabelung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korrekt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a:t>
            </a:r>
          </a:p>
        </p:txBody>
      </p:sp>
      <p:sp>
        <p:nvSpPr>
          <p:cNvPr id="517" name="TextShape 3"/>
          <p:cNvSpPr txBox="1"/>
          <p:nvPr/>
        </p:nvSpPr>
        <p:spPr>
          <a:xfrm>
            <a:off x="8172360" y="4767120"/>
            <a:ext cx="514080" cy="273600"/>
          </a:xfrm>
          <a:prstGeom prst="rect">
            <a:avLst/>
          </a:prstGeom>
          <a:noFill/>
          <a:ln>
            <a:noFill/>
          </a:ln>
        </p:spPr>
        <p:txBody>
          <a:bodyPr anchor="ctr"/>
          <a:lstStyle/>
          <a:p>
            <a:pPr algn="r">
              <a:lnSpc>
                <a:spcPct val="100000"/>
              </a:lnSpc>
            </a:pPr>
            <a:fld id="{0D78C03E-FF0B-4829-8224-92A9BA3D1EF8}" type="slidenum">
              <a:rPr lang="en-GB" sz="1200" b="0" strike="noStrike" spc="-1">
                <a:solidFill>
                  <a:srgbClr val="8B8B8B"/>
                </a:solidFill>
                <a:uFill>
                  <a:solidFill>
                    <a:srgbClr val="FFFFFF"/>
                  </a:solidFill>
                </a:uFill>
                <a:latin typeface="Calibri"/>
              </a:rPr>
              <a:pPr algn="r">
                <a:lnSpc>
                  <a:spcPct val="100000"/>
                </a:lnSpc>
              </a:pPr>
              <a:t>38</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Dinge zusammenbringen</a:t>
            </a:r>
          </a:p>
        </p:txBody>
      </p:sp>
      <p:sp>
        <p:nvSpPr>
          <p:cNvPr id="519" name="TextShape 2"/>
          <p:cNvSpPr txBox="1"/>
          <p:nvPr/>
        </p:nvSpPr>
        <p:spPr>
          <a:xfrm>
            <a:off x="467640" y="1059480"/>
            <a:ext cx="8229240" cy="3394080"/>
          </a:xfrm>
          <a:prstGeom prst="rect">
            <a:avLst/>
          </a:prstGeom>
          <a:noFill/>
          <a:ln>
            <a:noFill/>
          </a:ln>
        </p:spPr>
        <p:txBody>
          <a:bodyPr/>
          <a:lstStyle/>
          <a:p>
            <a:pPr marL="179280" indent="-178920">
              <a:lnSpc>
                <a:spcPct val="100000"/>
              </a:lnSpc>
              <a:spcBef>
                <a:spcPts val="400"/>
              </a:spcBef>
              <a:buClr>
                <a:srgbClr val="000000"/>
              </a:buClr>
              <a:buFont typeface="Arial"/>
              <a:buChar char="•"/>
            </a:pPr>
            <a:r>
              <a:rPr lang="nl-NL" b="0" strike="noStrike" spc="-1" dirty="0">
                <a:solidFill>
                  <a:srgbClr val="000000"/>
                </a:solidFill>
                <a:uFill>
                  <a:solidFill>
                    <a:srgbClr val="FFFFFF"/>
                  </a:solidFill>
                </a:uFill>
                <a:latin typeface="Calibri"/>
              </a:rPr>
              <a:t>Verbinden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den 9-Volt-Stecker </a:t>
            </a:r>
            <a:r>
              <a:rPr lang="nl-NL" b="0" strike="noStrike" spc="-1" dirty="0" err="1">
                <a:solidFill>
                  <a:srgbClr val="000000"/>
                </a:solidFill>
                <a:uFill>
                  <a:solidFill>
                    <a:srgbClr val="FFFFFF"/>
                  </a:solidFill>
                </a:uFill>
                <a:latin typeface="Calibri"/>
              </a:rPr>
              <a:t>mit</a:t>
            </a:r>
            <a:r>
              <a:rPr lang="nl-NL" b="0" strike="noStrike" spc="-1" dirty="0">
                <a:solidFill>
                  <a:srgbClr val="000000"/>
                </a:solidFill>
                <a:uFill>
                  <a:solidFill>
                    <a:srgbClr val="FFFFFF"/>
                  </a:solidFill>
                </a:uFill>
                <a:latin typeface="Calibri"/>
              </a:rPr>
              <a:t> der </a:t>
            </a:r>
            <a:r>
              <a:rPr lang="nl-NL" b="0" strike="noStrike" spc="-1" dirty="0" err="1" smtClean="0">
                <a:solidFill>
                  <a:srgbClr val="000000"/>
                </a:solidFill>
                <a:uFill>
                  <a:solidFill>
                    <a:srgbClr val="FFFFFF"/>
                  </a:solidFill>
                </a:uFill>
                <a:latin typeface="Calibri"/>
              </a:rPr>
              <a:t>Platine</a:t>
            </a:r>
            <a:endParaRPr lang="nl-NL" b="0" strike="noStrike" spc="-1" dirty="0" smtClean="0">
              <a:solidFill>
                <a:srgbClr val="000000"/>
              </a:solidFill>
              <a:uFill>
                <a:solidFill>
                  <a:srgbClr val="FFFFFF"/>
                </a:solidFill>
              </a:uFill>
              <a:latin typeface="Calibri"/>
            </a:endParaRPr>
          </a:p>
          <a:p>
            <a:pPr marL="636480" lvl="1" indent="-178920">
              <a:spcBef>
                <a:spcPts val="400"/>
              </a:spcBef>
              <a:buClr>
                <a:srgbClr val="000000"/>
              </a:buClr>
              <a:buFont typeface="Arial"/>
              <a:buChar char="•"/>
            </a:pPr>
            <a:r>
              <a:rPr lang="nl-NL" spc="-1" dirty="0" err="1" smtClean="0">
                <a:solidFill>
                  <a:srgbClr val="000000"/>
                </a:solidFill>
                <a:uFill>
                  <a:solidFill>
                    <a:srgbClr val="FFFFFF"/>
                  </a:solidFill>
                </a:uFill>
                <a:latin typeface="Calibri"/>
              </a:rPr>
              <a:t>Obwohl</a:t>
            </a:r>
            <a:r>
              <a:rPr lang="nl-NL" spc="-1" dirty="0" smtClean="0">
                <a:solidFill>
                  <a:srgbClr val="000000"/>
                </a:solidFill>
                <a:uFill>
                  <a:solidFill>
                    <a:srgbClr val="FFFFFF"/>
                  </a:solidFill>
                </a:uFill>
                <a:latin typeface="Calibri"/>
              </a:rPr>
              <a:t> </a:t>
            </a:r>
            <a:r>
              <a:rPr lang="nl-NL" spc="-1" dirty="0" err="1" smtClean="0">
                <a:solidFill>
                  <a:srgbClr val="000000"/>
                </a:solidFill>
                <a:uFill>
                  <a:solidFill>
                    <a:srgbClr val="FFFFFF"/>
                  </a:solidFill>
                </a:uFill>
                <a:latin typeface="Calibri"/>
              </a:rPr>
              <a:t>solange</a:t>
            </a:r>
            <a:r>
              <a:rPr lang="nl-NL" spc="-1" dirty="0" smtClean="0">
                <a:solidFill>
                  <a:srgbClr val="000000"/>
                </a:solidFill>
                <a:uFill>
                  <a:solidFill>
                    <a:srgbClr val="FFFFFF"/>
                  </a:solidFill>
                </a:uFill>
                <a:latin typeface="Calibri"/>
              </a:rPr>
              <a:t> </a:t>
            </a:r>
            <a:r>
              <a:rPr lang="nl-NL" spc="-1" dirty="0" err="1" smtClean="0">
                <a:solidFill>
                  <a:srgbClr val="000000"/>
                </a:solidFill>
                <a:uFill>
                  <a:solidFill>
                    <a:srgbClr val="FFFFFF"/>
                  </a:solidFill>
                </a:uFill>
                <a:latin typeface="Calibri"/>
              </a:rPr>
              <a:t>Sie</a:t>
            </a:r>
            <a:r>
              <a:rPr lang="nl-NL" spc="-1" dirty="0" smtClean="0">
                <a:solidFill>
                  <a:srgbClr val="000000"/>
                </a:solidFill>
                <a:uFill>
                  <a:solidFill>
                    <a:srgbClr val="FFFFFF"/>
                  </a:solidFill>
                </a:uFill>
                <a:latin typeface="Calibri"/>
              </a:rPr>
              <a:t> </a:t>
            </a:r>
            <a:r>
              <a:rPr lang="nl-NL" spc="-1" dirty="0" err="1" smtClean="0">
                <a:solidFill>
                  <a:srgbClr val="000000"/>
                </a:solidFill>
                <a:uFill>
                  <a:solidFill>
                    <a:srgbClr val="FFFFFF"/>
                  </a:solidFill>
                </a:uFill>
                <a:latin typeface="Calibri"/>
              </a:rPr>
              <a:t>nur</a:t>
            </a:r>
            <a:r>
              <a:rPr lang="nl-NL" spc="-1" dirty="0" smtClean="0">
                <a:solidFill>
                  <a:srgbClr val="000000"/>
                </a:solidFill>
                <a:uFill>
                  <a:solidFill>
                    <a:srgbClr val="FFFFFF"/>
                  </a:solidFill>
                </a:uFill>
                <a:latin typeface="Calibri"/>
              </a:rPr>
              <a:t> </a:t>
            </a:r>
            <a:r>
              <a:rPr lang="nl-NL" spc="-1" dirty="0" err="1" smtClean="0">
                <a:solidFill>
                  <a:srgbClr val="000000"/>
                </a:solidFill>
                <a:uFill>
                  <a:solidFill>
                    <a:srgbClr val="FFFFFF"/>
                  </a:solidFill>
                </a:uFill>
                <a:latin typeface="Calibri"/>
              </a:rPr>
              <a:t>einen</a:t>
            </a:r>
            <a:r>
              <a:rPr lang="nl-NL" spc="-1" dirty="0" smtClean="0">
                <a:solidFill>
                  <a:srgbClr val="000000"/>
                </a:solidFill>
                <a:uFill>
                  <a:solidFill>
                    <a:srgbClr val="FFFFFF"/>
                  </a:solidFill>
                </a:uFill>
                <a:latin typeface="Calibri"/>
              </a:rPr>
              <a:t> LED </a:t>
            </a:r>
            <a:r>
              <a:rPr lang="nl-NL" spc="-1" dirty="0" err="1" smtClean="0">
                <a:solidFill>
                  <a:srgbClr val="000000"/>
                </a:solidFill>
                <a:uFill>
                  <a:solidFill>
                    <a:srgbClr val="FFFFFF"/>
                  </a:solidFill>
                </a:uFill>
                <a:latin typeface="Calibri"/>
              </a:rPr>
              <a:t>benutzen</a:t>
            </a:r>
            <a:r>
              <a:rPr lang="nl-NL" spc="-1" dirty="0" smtClean="0">
                <a:solidFill>
                  <a:srgbClr val="000000"/>
                </a:solidFill>
                <a:uFill>
                  <a:solidFill>
                    <a:srgbClr val="FFFFFF"/>
                  </a:solidFill>
                </a:uFill>
                <a:latin typeface="Calibri"/>
              </a:rPr>
              <a:t>, </a:t>
            </a:r>
            <a:r>
              <a:rPr lang="nl-NL" spc="-1" dirty="0" err="1" smtClean="0">
                <a:solidFill>
                  <a:srgbClr val="000000"/>
                </a:solidFill>
                <a:uFill>
                  <a:solidFill>
                    <a:srgbClr val="FFFFFF"/>
                  </a:solidFill>
                </a:uFill>
                <a:latin typeface="Calibri"/>
              </a:rPr>
              <a:t>reicht</a:t>
            </a:r>
            <a:r>
              <a:rPr lang="nl-NL" spc="-1" dirty="0" smtClean="0">
                <a:solidFill>
                  <a:srgbClr val="000000"/>
                </a:solidFill>
                <a:uFill>
                  <a:solidFill>
                    <a:srgbClr val="FFFFFF"/>
                  </a:solidFill>
                </a:uFill>
                <a:latin typeface="Calibri"/>
              </a:rPr>
              <a:t> die </a:t>
            </a:r>
            <a:r>
              <a:rPr lang="nl-NL" spc="-1" dirty="0" err="1" smtClean="0">
                <a:solidFill>
                  <a:srgbClr val="000000"/>
                </a:solidFill>
                <a:uFill>
                  <a:solidFill>
                    <a:srgbClr val="FFFFFF"/>
                  </a:solidFill>
                </a:uFill>
                <a:latin typeface="Calibri"/>
              </a:rPr>
              <a:t>USB-Anslu</a:t>
            </a:r>
            <a:r>
              <a:rPr lang="en-GB" spc="-1" dirty="0" smtClean="0">
                <a:uFill>
                  <a:solidFill>
                    <a:srgbClr val="FFFFFF"/>
                  </a:solidFill>
                </a:uFill>
              </a:rPr>
              <a:t>ß</a:t>
            </a:r>
            <a:endParaRPr lang="nl-NL" b="0" strike="noStrike" spc="-1" dirty="0">
              <a:solidFill>
                <a:srgbClr val="000000"/>
              </a:solidFill>
              <a:uFill>
                <a:solidFill>
                  <a:srgbClr val="FFFFFF"/>
                </a:solidFill>
              </a:uFill>
              <a:latin typeface="Calibri"/>
            </a:endParaRPr>
          </a:p>
          <a:p>
            <a:pPr marL="179280" indent="-178920">
              <a:lnSpc>
                <a:spcPct val="100000"/>
              </a:lnSpc>
              <a:spcBef>
                <a:spcPts val="400"/>
              </a:spcBef>
              <a:buClr>
                <a:srgbClr val="000000"/>
              </a:buClr>
              <a:buFont typeface="Arial"/>
              <a:buChar char="•"/>
            </a:pPr>
            <a:r>
              <a:rPr lang="nl-NL" b="0" strike="noStrike" spc="-1" dirty="0">
                <a:solidFill>
                  <a:srgbClr val="000000"/>
                </a:solidFill>
                <a:uFill>
                  <a:solidFill>
                    <a:srgbClr val="FFFFFF"/>
                  </a:solidFill>
                </a:uFill>
                <a:latin typeface="Calibri"/>
              </a:rPr>
              <a:t>Verbinden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den </a:t>
            </a:r>
            <a:r>
              <a:rPr lang="nl-NL" spc="-1" dirty="0" err="1" smtClean="0">
                <a:solidFill>
                  <a:srgbClr val="000000"/>
                </a:solidFill>
                <a:uFill>
                  <a:solidFill>
                    <a:srgbClr val="FFFFFF"/>
                  </a:solidFill>
                </a:uFill>
              </a:rPr>
              <a:t>USB-Anslu</a:t>
            </a:r>
            <a:r>
              <a:rPr lang="en-GB" spc="-1" dirty="0" smtClean="0">
                <a:uFill>
                  <a:solidFill>
                    <a:srgbClr val="FFFFFF"/>
                  </a:solidFill>
                </a:uFill>
              </a:rPr>
              <a:t>ß</a:t>
            </a:r>
            <a:r>
              <a:rPr lang="nl-NL" b="0" strike="noStrike" spc="-1" dirty="0" smtClean="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mit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dem</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Arduino</a:t>
            </a:r>
            <a:endParaRPr lang="nl-NL" b="0" strike="noStrike" spc="-1" dirty="0">
              <a:solidFill>
                <a:srgbClr val="000000"/>
              </a:solidFill>
              <a:uFill>
                <a:solidFill>
                  <a:srgbClr val="FFFFFF"/>
                </a:solidFill>
              </a:uFill>
              <a:latin typeface="Calibri"/>
            </a:endParaRPr>
          </a:p>
          <a:p>
            <a:pPr marL="179280" indent="-178920">
              <a:lnSpc>
                <a:spcPct val="100000"/>
              </a:lnSpc>
              <a:spcBef>
                <a:spcPts val="400"/>
              </a:spcBef>
              <a:buClr>
                <a:srgbClr val="000000"/>
              </a:buClr>
              <a:buFont typeface="Arial"/>
              <a:buChar char="•"/>
            </a:pPr>
            <a:r>
              <a:rPr lang="nl-NL" b="0" strike="noStrike" spc="-1" dirty="0" err="1">
                <a:solidFill>
                  <a:srgbClr val="000000"/>
                </a:solidFill>
                <a:uFill>
                  <a:solidFill>
                    <a:srgbClr val="FFFFFF"/>
                  </a:solidFill>
                </a:uFill>
                <a:latin typeface="Calibri"/>
              </a:rPr>
              <a:t>Doppelklicken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a:t>
            </a:r>
            <a:r>
              <a:rPr lang="nl-NL" b="0" i="1" strike="noStrike" spc="-1" dirty="0" err="1" smtClean="0">
                <a:solidFill>
                  <a:srgbClr val="000000"/>
                </a:solidFill>
                <a:uFill>
                  <a:solidFill>
                    <a:srgbClr val="FFFFFF"/>
                  </a:solidFill>
                </a:uFill>
                <a:latin typeface="Calibri"/>
              </a:rPr>
              <a:t>scratchClient</a:t>
            </a:r>
            <a:r>
              <a:rPr lang="nl-NL" i="1" spc="-1" dirty="0" err="1" smtClean="0">
                <a:solidFill>
                  <a:srgbClr val="000000"/>
                </a:solidFill>
                <a:uFill>
                  <a:solidFill>
                    <a:srgbClr val="FFFFFF"/>
                  </a:solidFill>
                </a:uFill>
                <a:latin typeface="Calibri"/>
              </a:rPr>
              <a:t>-</a:t>
            </a:r>
            <a:r>
              <a:rPr lang="nl-NL" b="0" i="1" strike="noStrike" spc="-1" dirty="0" err="1" smtClean="0">
                <a:solidFill>
                  <a:srgbClr val="000000"/>
                </a:solidFill>
                <a:uFill>
                  <a:solidFill>
                    <a:srgbClr val="FFFFFF"/>
                  </a:solidFill>
                </a:uFill>
                <a:latin typeface="Calibri"/>
              </a:rPr>
              <a:t>Tutorial.scl</a:t>
            </a:r>
            <a:r>
              <a:rPr lang="nl-NL" b="0" i="1" strike="noStrike" spc="-1" dirty="0" smtClean="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auf</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dem</a:t>
            </a:r>
            <a:r>
              <a:rPr lang="nl-NL" b="0" strike="noStrike" spc="-1" dirty="0">
                <a:solidFill>
                  <a:srgbClr val="000000"/>
                </a:solidFill>
                <a:uFill>
                  <a:solidFill>
                    <a:srgbClr val="FFFFFF"/>
                  </a:solidFill>
                </a:uFill>
                <a:latin typeface="Calibri"/>
              </a:rPr>
              <a:t> </a:t>
            </a:r>
            <a:r>
              <a:rPr lang="nl-NL" b="0" strike="noStrike" spc="-1" dirty="0" err="1" smtClean="0">
                <a:solidFill>
                  <a:srgbClr val="000000"/>
                </a:solidFill>
                <a:uFill>
                  <a:solidFill>
                    <a:srgbClr val="FFFFFF"/>
                  </a:solidFill>
                </a:uFill>
                <a:latin typeface="Calibri"/>
              </a:rPr>
              <a:t>Büroblatt</a:t>
            </a:r>
            <a:r>
              <a:rPr lang="nl-NL" b="0" strike="noStrike" spc="-1" dirty="0" smtClean="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um</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scratchClient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mit</a:t>
            </a:r>
            <a:r>
              <a:rPr lang="nl-NL" b="0" strike="noStrike" spc="-1" dirty="0">
                <a:solidFill>
                  <a:srgbClr val="000000"/>
                </a:solidFill>
                <a:uFill>
                  <a:solidFill>
                    <a:srgbClr val="FFFFFF"/>
                  </a:solidFill>
                </a:uFill>
                <a:latin typeface="Calibri"/>
              </a:rPr>
              <a:t> der </a:t>
            </a:r>
            <a:r>
              <a:rPr lang="nl-NL" b="0" strike="noStrike" spc="-1" dirty="0" err="1">
                <a:solidFill>
                  <a:srgbClr val="000000"/>
                </a:solidFill>
                <a:uFill>
                  <a:solidFill>
                    <a:srgbClr val="FFFFFF"/>
                  </a:solidFill>
                </a:uFill>
                <a:latin typeface="Calibri"/>
              </a:rPr>
              <a:t>gerade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aktualisierten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Konfigurationsdatei</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zu</a:t>
            </a:r>
            <a:r>
              <a:rPr lang="nl-NL" b="0" strike="noStrike" spc="-1" dirty="0">
                <a:solidFill>
                  <a:srgbClr val="000000"/>
                </a:solidFill>
                <a:uFill>
                  <a:solidFill>
                    <a:srgbClr val="FFFFFF"/>
                  </a:solidFill>
                </a:uFill>
                <a:latin typeface="Calibri"/>
              </a:rPr>
              <a:t> starten</a:t>
            </a:r>
          </a:p>
          <a:p>
            <a:pPr marL="179280" indent="-178920">
              <a:lnSpc>
                <a:spcPct val="100000"/>
              </a:lnSpc>
              <a:spcBef>
                <a:spcPts val="400"/>
              </a:spcBef>
              <a:buClr>
                <a:srgbClr val="000000"/>
              </a:buClr>
            </a:pPr>
            <a:endParaRPr lang="en-US" b="0" strike="noStrike" spc="-1" dirty="0" smtClean="0">
              <a:solidFill>
                <a:srgbClr val="000000"/>
              </a:solidFill>
              <a:uFill>
                <a:solidFill>
                  <a:srgbClr val="FFFFFF"/>
                </a:solidFill>
              </a:uFill>
              <a:latin typeface="Calibri"/>
            </a:endParaRPr>
          </a:p>
          <a:p>
            <a:pPr marL="179280" indent="-178920">
              <a:lnSpc>
                <a:spcPct val="100000"/>
              </a:lnSpc>
              <a:spcBef>
                <a:spcPts val="400"/>
              </a:spcBef>
              <a:buClr>
                <a:srgbClr val="000000"/>
              </a:buClr>
            </a:pPr>
            <a:endParaRPr lang="nl-NL" b="0" strike="noStrike" spc="-1" dirty="0">
              <a:solidFill>
                <a:srgbClr val="000000"/>
              </a:solidFill>
              <a:uFill>
                <a:solidFill>
                  <a:srgbClr val="FFFFFF"/>
                </a:solidFill>
              </a:uFill>
              <a:latin typeface="Calibri"/>
            </a:endParaRPr>
          </a:p>
          <a:p>
            <a:pPr marL="179280" indent="-178920">
              <a:lnSpc>
                <a:spcPct val="100000"/>
              </a:lnSpc>
              <a:spcBef>
                <a:spcPts val="400"/>
              </a:spcBef>
              <a:buClr>
                <a:srgbClr val="000000"/>
              </a:buClr>
              <a:buFont typeface="Arial"/>
              <a:buChar char="•"/>
            </a:pPr>
            <a:r>
              <a:rPr lang="nl-NL" b="0" strike="noStrike" spc="-1" dirty="0">
                <a:solidFill>
                  <a:srgbClr val="000000"/>
                </a:solidFill>
                <a:uFill>
                  <a:solidFill>
                    <a:srgbClr val="FFFFFF"/>
                  </a:solidFill>
                </a:uFill>
                <a:latin typeface="Calibri"/>
              </a:rPr>
              <a:t>Es </a:t>
            </a:r>
            <a:r>
              <a:rPr lang="nl-NL" b="0" strike="noStrike" spc="-1" dirty="0" err="1">
                <a:solidFill>
                  <a:srgbClr val="000000"/>
                </a:solidFill>
                <a:uFill>
                  <a:solidFill>
                    <a:srgbClr val="FFFFFF"/>
                  </a:solidFill>
                </a:uFill>
                <a:latin typeface="Calibri"/>
              </a:rPr>
              <a:t>wird</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auch</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ein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Browserfenster</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geöffnet</a:t>
            </a:r>
            <a:r>
              <a:rPr lang="nl-NL" b="0" strike="noStrike" spc="-1" dirty="0">
                <a:solidFill>
                  <a:srgbClr val="000000"/>
                </a:solidFill>
                <a:uFill>
                  <a:solidFill>
                    <a:srgbClr val="FFFFFF"/>
                  </a:solidFill>
                </a:uFill>
                <a:latin typeface="Calibri"/>
              </a:rPr>
              <a:t>, in </a:t>
            </a:r>
            <a:r>
              <a:rPr lang="nl-NL" b="0" strike="noStrike" spc="-1" dirty="0" err="1">
                <a:solidFill>
                  <a:srgbClr val="000000"/>
                </a:solidFill>
                <a:uFill>
                  <a:solidFill>
                    <a:srgbClr val="FFFFFF"/>
                  </a:solidFill>
                </a:uFill>
                <a:latin typeface="Calibri"/>
              </a:rPr>
              <a:t>dem</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Variablen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sehen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können</a:t>
            </a:r>
            <a:endParaRPr lang="nl-NL" b="0" strike="noStrike" spc="-1" dirty="0">
              <a:solidFill>
                <a:srgbClr val="000000"/>
              </a:solidFill>
              <a:uFill>
                <a:solidFill>
                  <a:srgbClr val="FFFFFF"/>
                </a:solidFill>
              </a:uFill>
              <a:latin typeface="Calibri"/>
            </a:endParaRPr>
          </a:p>
          <a:p>
            <a:pPr marL="636480" lvl="1" indent="-178920">
              <a:spcBef>
                <a:spcPts val="400"/>
              </a:spcBef>
              <a:buClr>
                <a:srgbClr val="000000"/>
              </a:buClr>
              <a:buFont typeface="Arial"/>
              <a:buChar char="•"/>
            </a:pPr>
            <a:r>
              <a:rPr lang="nl-NL" b="0" strike="noStrike" spc="-1" dirty="0" err="1">
                <a:solidFill>
                  <a:srgbClr val="000000"/>
                </a:solidFill>
                <a:uFill>
                  <a:solidFill>
                    <a:srgbClr val="FFFFFF"/>
                  </a:solidFill>
                </a:uFill>
                <a:latin typeface="Calibri"/>
              </a:rPr>
              <a:t>Später</a:t>
            </a:r>
            <a:r>
              <a:rPr lang="nl-NL" b="0" strike="noStrike" spc="-1" dirty="0">
                <a:solidFill>
                  <a:srgbClr val="000000"/>
                </a:solidFill>
                <a:uFill>
                  <a:solidFill>
                    <a:srgbClr val="FFFFFF"/>
                  </a:solidFill>
                </a:uFill>
                <a:latin typeface="Calibri"/>
              </a:rPr>
              <a:t> in der </a:t>
            </a:r>
            <a:r>
              <a:rPr lang="nl-NL" b="0" strike="noStrike" spc="-1" dirty="0" err="1">
                <a:solidFill>
                  <a:srgbClr val="000000"/>
                </a:solidFill>
                <a:uFill>
                  <a:solidFill>
                    <a:srgbClr val="FFFFFF"/>
                  </a:solidFill>
                </a:uFill>
                <a:latin typeface="Calibri"/>
              </a:rPr>
              <a:t>Präsentation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erläutert</a:t>
            </a:r>
            <a:endParaRPr lang="nl-NL" b="0" strike="noStrike" spc="-1" dirty="0">
              <a:solidFill>
                <a:srgbClr val="000000"/>
              </a:solidFill>
              <a:uFill>
                <a:solidFill>
                  <a:srgbClr val="FFFFFF"/>
                </a:solidFill>
              </a:uFill>
              <a:latin typeface="Calibri"/>
            </a:endParaRPr>
          </a:p>
          <a:p>
            <a:pPr marL="179280" indent="-178920">
              <a:lnSpc>
                <a:spcPct val="100000"/>
              </a:lnSpc>
              <a:spcBef>
                <a:spcPts val="400"/>
              </a:spcBef>
              <a:buClr>
                <a:srgbClr val="000000"/>
              </a:buClr>
              <a:buFont typeface="Arial"/>
              <a:buChar char="•"/>
            </a:pPr>
            <a:r>
              <a:rPr lang="nl-NL" b="0" strike="noStrike" spc="-1" dirty="0" err="1">
                <a:solidFill>
                  <a:srgbClr val="000000"/>
                </a:solidFill>
                <a:uFill>
                  <a:solidFill>
                    <a:srgbClr val="FFFFFF"/>
                  </a:solidFill>
                </a:uFill>
                <a:latin typeface="Calibri"/>
              </a:rPr>
              <a:t>Im</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Terminalfenster</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sehen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Beschwerden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dass</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scratchClient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keine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Verbindung</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zu</a:t>
            </a:r>
            <a:r>
              <a:rPr lang="nl-NL" b="0" strike="noStrike" spc="-1" dirty="0">
                <a:solidFill>
                  <a:srgbClr val="000000"/>
                </a:solidFill>
                <a:uFill>
                  <a:solidFill>
                    <a:srgbClr val="FFFFFF"/>
                  </a:solidFill>
                </a:uFill>
                <a:latin typeface="Calibri"/>
              </a:rPr>
              <a:t> Scratch hat</a:t>
            </a:r>
          </a:p>
          <a:p>
            <a:pPr marL="636480" lvl="1" indent="-178920">
              <a:spcBef>
                <a:spcPts val="400"/>
              </a:spcBef>
              <a:buClr>
                <a:srgbClr val="000000"/>
              </a:buClr>
              <a:buFont typeface="Arial"/>
              <a:buChar char="•"/>
            </a:pPr>
            <a:r>
              <a:rPr lang="nl-NL" b="0" strike="noStrike" spc="-1" dirty="0">
                <a:solidFill>
                  <a:srgbClr val="000000"/>
                </a:solidFill>
                <a:uFill>
                  <a:solidFill>
                    <a:srgbClr val="FFFFFF"/>
                  </a:solidFill>
                </a:uFill>
                <a:latin typeface="Calibri"/>
              </a:rPr>
              <a:t>Was logisch </a:t>
            </a:r>
            <a:r>
              <a:rPr lang="nl-NL" b="0" strike="noStrike" spc="-1" dirty="0" err="1">
                <a:solidFill>
                  <a:srgbClr val="000000"/>
                </a:solidFill>
                <a:uFill>
                  <a:solidFill>
                    <a:srgbClr val="FFFFFF"/>
                  </a:solidFill>
                </a:uFill>
                <a:latin typeface="Calibri"/>
              </a:rPr>
              <a:t>ist</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weil</a:t>
            </a:r>
            <a:r>
              <a:rPr lang="nl-NL" b="0" strike="noStrike" spc="-1" dirty="0">
                <a:solidFill>
                  <a:srgbClr val="000000"/>
                </a:solidFill>
                <a:uFill>
                  <a:solidFill>
                    <a:srgbClr val="FFFFFF"/>
                  </a:solidFill>
                </a:uFill>
                <a:latin typeface="Calibri"/>
              </a:rPr>
              <a:t> Scratch noch nicht </a:t>
            </a:r>
            <a:r>
              <a:rPr lang="nl-NL" b="0" strike="noStrike" spc="-1" dirty="0" err="1">
                <a:solidFill>
                  <a:srgbClr val="000000"/>
                </a:solidFill>
                <a:uFill>
                  <a:solidFill>
                    <a:srgbClr val="FFFFFF"/>
                  </a:solidFill>
                </a:uFill>
                <a:latin typeface="Calibri"/>
              </a:rPr>
              <a:t>gestartet</a:t>
            </a:r>
            <a:r>
              <a:rPr lang="nl-NL" b="0" strike="noStrike" spc="-1" dirty="0">
                <a:solidFill>
                  <a:srgbClr val="000000"/>
                </a:solidFill>
                <a:uFill>
                  <a:solidFill>
                    <a:srgbClr val="FFFFFF"/>
                  </a:solidFill>
                </a:uFill>
                <a:latin typeface="Calibri"/>
              </a:rPr>
              <a:t> </a:t>
            </a:r>
            <a:r>
              <a:rPr lang="nl-NL" b="0" strike="noStrike" spc="-1" dirty="0" err="1" smtClean="0">
                <a:solidFill>
                  <a:srgbClr val="000000"/>
                </a:solidFill>
                <a:uFill>
                  <a:solidFill>
                    <a:srgbClr val="FFFFFF"/>
                  </a:solidFill>
                </a:uFill>
                <a:latin typeface="Calibri"/>
              </a:rPr>
              <a:t>ist</a:t>
            </a:r>
            <a:r>
              <a:rPr lang="nl-NL" b="0" strike="noStrike" spc="-1" dirty="0" smtClean="0">
                <a:solidFill>
                  <a:srgbClr val="000000"/>
                </a:solidFill>
                <a:uFill>
                  <a:solidFill>
                    <a:srgbClr val="FFFFFF"/>
                  </a:solidFill>
                </a:uFill>
                <a:latin typeface="Calibri"/>
              </a:rPr>
              <a:t>.</a:t>
            </a:r>
            <a:endParaRPr lang="nl-NL" b="0" strike="noStrike" spc="-1" dirty="0">
              <a:solidFill>
                <a:srgbClr val="000000"/>
              </a:solidFill>
              <a:uFill>
                <a:solidFill>
                  <a:srgbClr val="FFFFFF"/>
                </a:solidFill>
              </a:uFill>
              <a:latin typeface="Calibri"/>
            </a:endParaRPr>
          </a:p>
        </p:txBody>
      </p:sp>
      <p:sp>
        <p:nvSpPr>
          <p:cNvPr id="520" name="TextShape 3"/>
          <p:cNvSpPr txBox="1"/>
          <p:nvPr/>
        </p:nvSpPr>
        <p:spPr>
          <a:xfrm>
            <a:off x="8172360" y="4767120"/>
            <a:ext cx="514080" cy="273600"/>
          </a:xfrm>
          <a:prstGeom prst="rect">
            <a:avLst/>
          </a:prstGeom>
          <a:noFill/>
          <a:ln>
            <a:noFill/>
          </a:ln>
        </p:spPr>
        <p:txBody>
          <a:bodyPr anchor="ctr"/>
          <a:lstStyle/>
          <a:p>
            <a:pPr algn="r">
              <a:lnSpc>
                <a:spcPct val="100000"/>
              </a:lnSpc>
            </a:pPr>
            <a:fld id="{0E3B7E5A-41D5-4628-9A42-CA95269F60E6}" type="slidenum">
              <a:rPr lang="en-GB" sz="1200" b="0" strike="noStrike" spc="-1">
                <a:solidFill>
                  <a:srgbClr val="8B8B8B"/>
                </a:solidFill>
                <a:uFill>
                  <a:solidFill>
                    <a:srgbClr val="FFFFFF"/>
                  </a:solidFill>
                </a:uFill>
                <a:latin typeface="Calibri"/>
              </a:rPr>
              <a:pPr algn="r">
                <a:lnSpc>
                  <a:spcPct val="100000"/>
                </a:lnSpc>
              </a:pPr>
              <a:t>39</a:t>
            </a:fld>
            <a:endParaRPr lang="en-GB" sz="1200" b="0" strike="noStrike" spc="-1">
              <a:solidFill>
                <a:srgbClr val="000000"/>
              </a:solidFill>
              <a:uFill>
                <a:solidFill>
                  <a:srgbClr val="FFFFFF"/>
                </a:solidFill>
              </a:uFill>
              <a:latin typeface="Times New Roman"/>
            </a:endParaRPr>
          </a:p>
        </p:txBody>
      </p:sp>
      <p:pic>
        <p:nvPicPr>
          <p:cNvPr id="7" name="Picture 2" descr="Y:\screenshots\2018-04-02__23-01-1522702871.jpg"/>
          <p:cNvPicPr>
            <a:picLocks noChangeAspect="1" noChangeArrowheads="1"/>
          </p:cNvPicPr>
          <p:nvPr/>
        </p:nvPicPr>
        <p:blipFill>
          <a:blip r:embed="rId3" cstate="print"/>
          <a:srcRect t="15384" b="7692"/>
          <a:stretch>
            <a:fillRect/>
          </a:stretch>
        </p:blipFill>
        <p:spPr bwMode="auto">
          <a:xfrm>
            <a:off x="6228184" y="2499742"/>
            <a:ext cx="944037" cy="72008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dirty="0" err="1">
                <a:solidFill>
                  <a:srgbClr val="000000"/>
                </a:solidFill>
                <a:uFill>
                  <a:solidFill>
                    <a:srgbClr val="FFFFFF"/>
                  </a:solidFill>
                </a:uFill>
                <a:latin typeface="Calibri"/>
              </a:rPr>
              <a:t>Workshop-Organisation</a:t>
            </a:r>
            <a:endParaRPr lang="nl-NL" sz="4400" b="0" strike="noStrike" spc="-1" dirty="0">
              <a:solidFill>
                <a:srgbClr val="000000"/>
              </a:solidFill>
              <a:uFill>
                <a:solidFill>
                  <a:srgbClr val="FFFFFF"/>
                </a:solidFill>
              </a:uFill>
              <a:latin typeface="Calibri"/>
            </a:endParaRPr>
          </a:p>
        </p:txBody>
      </p:sp>
      <p:sp>
        <p:nvSpPr>
          <p:cNvPr id="207" name="TextShape 2"/>
          <p:cNvSpPr txBox="1"/>
          <p:nvPr/>
        </p:nvSpPr>
        <p:spPr>
          <a:xfrm>
            <a:off x="565560" y="1080000"/>
            <a:ext cx="3970440" cy="3672000"/>
          </a:xfrm>
          <a:prstGeom prst="rect">
            <a:avLst/>
          </a:prstGeom>
          <a:noFill/>
          <a:ln>
            <a:noFill/>
          </a:ln>
        </p:spPr>
        <p:txBody>
          <a:bodyPr>
            <a:normAutofit fontScale="85000" lnSpcReduction="20000"/>
          </a:bodyPr>
          <a:lstStyle/>
          <a:p>
            <a:pPr marL="179280" indent="-178920">
              <a:lnSpc>
                <a:spcPct val="100000"/>
              </a:lnSpc>
              <a:spcBef>
                <a:spcPts val="400"/>
              </a:spcBef>
              <a:buClr>
                <a:srgbClr val="000000"/>
              </a:buClr>
              <a:buFont typeface="Arial"/>
              <a:buChar char="•"/>
            </a:pPr>
            <a:r>
              <a:rPr lang="nl-NL" sz="2000" b="0" strike="noStrike" spc="-1" dirty="0" err="1">
                <a:solidFill>
                  <a:srgbClr val="000000"/>
                </a:solidFill>
                <a:uFill>
                  <a:solidFill>
                    <a:srgbClr val="FFFFFF"/>
                  </a:solidFill>
                </a:uFill>
                <a:latin typeface="Calibri"/>
              </a:rPr>
              <a:t>Begrüßung</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und</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Einführung</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Präsentation</a:t>
            </a:r>
            <a:r>
              <a:rPr lang="nl-NL" sz="2000" b="0" strike="noStrike" spc="-1" dirty="0">
                <a:solidFill>
                  <a:srgbClr val="000000"/>
                </a:solidFill>
                <a:uFill>
                  <a:solidFill>
                    <a:srgbClr val="FFFFFF"/>
                  </a:solidFill>
                </a:uFill>
                <a:latin typeface="Calibri"/>
              </a:rPr>
              <a:t> (5 min).</a:t>
            </a:r>
          </a:p>
          <a:p>
            <a:pPr marL="179280" indent="-178920">
              <a:lnSpc>
                <a:spcPct val="100000"/>
              </a:lnSpc>
              <a:spcBef>
                <a:spcPts val="400"/>
              </a:spcBef>
              <a:buClr>
                <a:srgbClr val="000000"/>
              </a:buClr>
              <a:buFont typeface="Arial"/>
              <a:buChar char="•"/>
            </a:pPr>
            <a:r>
              <a:rPr lang="nl-NL" sz="2000" b="0" strike="noStrike" spc="-1" dirty="0" err="1">
                <a:solidFill>
                  <a:srgbClr val="000000"/>
                </a:solidFill>
                <a:uFill>
                  <a:solidFill>
                    <a:srgbClr val="FFFFFF"/>
                  </a:solidFill>
                </a:uFill>
                <a:latin typeface="Calibri"/>
              </a:rPr>
              <a:t>Danach</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wird</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jeder</a:t>
            </a:r>
            <a:r>
              <a:rPr lang="nl-NL" sz="2000" b="0" strike="noStrike" spc="-1" dirty="0">
                <a:solidFill>
                  <a:srgbClr val="000000"/>
                </a:solidFill>
                <a:uFill>
                  <a:solidFill>
                    <a:srgbClr val="FFFFFF"/>
                  </a:solidFill>
                </a:uFill>
                <a:latin typeface="Calibri"/>
              </a:rPr>
              <a:t> in </a:t>
            </a:r>
            <a:r>
              <a:rPr lang="nl-NL" sz="2000" b="0" strike="noStrike" spc="-1" dirty="0" err="1">
                <a:solidFill>
                  <a:srgbClr val="000000"/>
                </a:solidFill>
                <a:uFill>
                  <a:solidFill>
                    <a:srgbClr val="FFFFFF"/>
                  </a:solidFill>
                </a:uFill>
                <a:latin typeface="Calibri"/>
              </a:rPr>
              <a:t>seinem</a:t>
            </a:r>
            <a:r>
              <a:rPr lang="nl-NL" sz="2000" b="0" strike="noStrike" spc="-1" dirty="0">
                <a:solidFill>
                  <a:srgbClr val="000000"/>
                </a:solidFill>
                <a:uFill>
                  <a:solidFill>
                    <a:srgbClr val="FFFFFF"/>
                  </a:solidFill>
                </a:uFill>
                <a:latin typeface="Calibri"/>
              </a:rPr>
              <a:t> eigenen Tempo </a:t>
            </a:r>
            <a:r>
              <a:rPr lang="nl-NL" sz="2000" b="0" strike="noStrike" spc="-1" dirty="0" err="1">
                <a:solidFill>
                  <a:srgbClr val="000000"/>
                </a:solidFill>
                <a:uFill>
                  <a:solidFill>
                    <a:srgbClr val="FFFFFF"/>
                  </a:solidFill>
                </a:uFill>
                <a:latin typeface="Calibri"/>
              </a:rPr>
              <a:t>arbeiten</a:t>
            </a:r>
            <a:r>
              <a:rPr lang="nl-NL" sz="2000" b="0" strike="noStrike" spc="-1" dirty="0">
                <a:solidFill>
                  <a:srgbClr val="000000"/>
                </a:solidFill>
                <a:uFill>
                  <a:solidFill>
                    <a:srgbClr val="FFFFFF"/>
                  </a:solidFill>
                </a:uFill>
                <a:latin typeface="Calibri"/>
              </a:rPr>
              <a:t>.</a:t>
            </a:r>
          </a:p>
          <a:p>
            <a:pPr marL="179280" indent="-178920">
              <a:lnSpc>
                <a:spcPct val="100000"/>
              </a:lnSpc>
              <a:spcBef>
                <a:spcPts val="400"/>
              </a:spcBef>
              <a:buClr>
                <a:srgbClr val="000000"/>
              </a:buClr>
              <a:buFont typeface="Arial"/>
              <a:buChar char="•"/>
            </a:pPr>
            <a:r>
              <a:rPr lang="nl-NL" sz="2000" b="0" strike="noStrike" spc="-1" dirty="0" err="1">
                <a:solidFill>
                  <a:srgbClr val="000000"/>
                </a:solidFill>
                <a:uFill>
                  <a:solidFill>
                    <a:srgbClr val="FFFFFF"/>
                  </a:solidFill>
                </a:uFill>
                <a:latin typeface="Calibri"/>
              </a:rPr>
              <a:t>Wählen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mit</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Ihrem</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Arbeitsplatzpartner</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welche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Themen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bearbeiten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möchten</a:t>
            </a:r>
            <a:r>
              <a:rPr lang="nl-NL" sz="2000" b="0" strike="noStrike" spc="-1" dirty="0">
                <a:solidFill>
                  <a:srgbClr val="000000"/>
                </a:solidFill>
                <a:uFill>
                  <a:solidFill>
                    <a:srgbClr val="FFFFFF"/>
                  </a:solidFill>
                </a:uFill>
                <a:latin typeface="Calibri"/>
              </a:rPr>
              <a:t>.</a:t>
            </a:r>
          </a:p>
          <a:p>
            <a:pPr marL="360363" lvl="1" indent="-146050">
              <a:spcBef>
                <a:spcPts val="1134"/>
              </a:spcBef>
              <a:buClr>
                <a:srgbClr val="000000"/>
              </a:buClr>
              <a:buSzPct val="75000"/>
              <a:buFont typeface="Symbol" charset="2"/>
              <a:buChar char=""/>
            </a:pPr>
            <a:r>
              <a:rPr lang="nl-NL" sz="2000" b="0" strike="noStrike" spc="-1" dirty="0">
                <a:solidFill>
                  <a:srgbClr val="000000"/>
                </a:solidFill>
                <a:uFill>
                  <a:solidFill>
                    <a:srgbClr val="FFFFFF"/>
                  </a:solidFill>
                </a:uFill>
                <a:latin typeface="Calibri"/>
              </a:rPr>
              <a:t>Es </a:t>
            </a:r>
            <a:r>
              <a:rPr lang="nl-NL" sz="2000" b="0" strike="noStrike" spc="-1" dirty="0" err="1">
                <a:solidFill>
                  <a:srgbClr val="000000"/>
                </a:solidFill>
                <a:uFill>
                  <a:solidFill>
                    <a:srgbClr val="FFFFFF"/>
                  </a:solidFill>
                </a:uFill>
                <a:latin typeface="Calibri"/>
              </a:rPr>
              <a:t>gibt</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mehr</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Material</a:t>
            </a:r>
            <a:r>
              <a:rPr lang="nl-NL" sz="2000" b="0" strike="noStrike" spc="-1" dirty="0">
                <a:solidFill>
                  <a:srgbClr val="000000"/>
                </a:solidFill>
                <a:uFill>
                  <a:solidFill>
                    <a:srgbClr val="FFFFFF"/>
                  </a:solidFill>
                </a:uFill>
                <a:latin typeface="Calibri"/>
              </a:rPr>
              <a:t>, als in 110 Minuten </a:t>
            </a:r>
            <a:r>
              <a:rPr lang="nl-NL" sz="2000" b="0" strike="noStrike" spc="-1" dirty="0" err="1">
                <a:solidFill>
                  <a:srgbClr val="000000"/>
                </a:solidFill>
                <a:uFill>
                  <a:solidFill>
                    <a:srgbClr val="FFFFFF"/>
                  </a:solidFill>
                </a:uFill>
                <a:latin typeface="Calibri"/>
              </a:rPr>
              <a:t>abgedeckt</a:t>
            </a:r>
            <a:r>
              <a:rPr lang="nl-NL" sz="2000" b="0" strike="noStrike" spc="-1" dirty="0">
                <a:solidFill>
                  <a:srgbClr val="000000"/>
                </a:solidFill>
                <a:uFill>
                  <a:solidFill>
                    <a:srgbClr val="FFFFFF"/>
                  </a:solidFill>
                </a:uFill>
                <a:latin typeface="Calibri"/>
              </a:rPr>
              <a:t> werden </a:t>
            </a:r>
            <a:r>
              <a:rPr lang="nl-NL" sz="2000" b="0" strike="noStrike" spc="-1" dirty="0" err="1">
                <a:solidFill>
                  <a:srgbClr val="000000"/>
                </a:solidFill>
                <a:uFill>
                  <a:solidFill>
                    <a:srgbClr val="FFFFFF"/>
                  </a:solidFill>
                </a:uFill>
                <a:latin typeface="Calibri"/>
              </a:rPr>
              <a:t>kann</a:t>
            </a:r>
            <a:r>
              <a:rPr lang="nl-NL" sz="2000" b="0" strike="noStrike" spc="-1" dirty="0">
                <a:solidFill>
                  <a:srgbClr val="000000"/>
                </a:solidFill>
                <a:uFill>
                  <a:solidFill>
                    <a:srgbClr val="FFFFFF"/>
                  </a:solidFill>
                </a:uFill>
                <a:latin typeface="Calibri"/>
              </a:rPr>
              <a:t>.</a:t>
            </a:r>
          </a:p>
          <a:p>
            <a:pPr marL="179280" indent="-178920">
              <a:lnSpc>
                <a:spcPct val="100000"/>
              </a:lnSpc>
              <a:spcBef>
                <a:spcPts val="400"/>
              </a:spcBef>
              <a:buClr>
                <a:srgbClr val="000000"/>
              </a:buClr>
              <a:buFont typeface="Arial"/>
              <a:buChar char="•"/>
            </a:pPr>
            <a:r>
              <a:rPr lang="nl-NL" sz="2000" b="0" strike="noStrike" spc="-1" dirty="0" err="1">
                <a:solidFill>
                  <a:srgbClr val="000000"/>
                </a:solidFill>
                <a:uFill>
                  <a:solidFill>
                    <a:srgbClr val="FFFFFF"/>
                  </a:solidFill>
                </a:uFill>
                <a:latin typeface="Calibri"/>
              </a:rPr>
              <a:t>Sprache</a:t>
            </a:r>
            <a:r>
              <a:rPr lang="nl-NL" sz="2000" b="0" strike="noStrike" spc="-1" dirty="0">
                <a:solidFill>
                  <a:srgbClr val="000000"/>
                </a:solidFill>
                <a:uFill>
                  <a:solidFill>
                    <a:srgbClr val="FFFFFF"/>
                  </a:solidFill>
                </a:uFill>
                <a:latin typeface="Calibri"/>
              </a:rPr>
              <a:t>: </a:t>
            </a:r>
            <a:r>
              <a:rPr lang="nl-NL" sz="2000" b="0" strike="noStrike" spc="-1" dirty="0" err="1" smtClean="0">
                <a:solidFill>
                  <a:srgbClr val="000000"/>
                </a:solidFill>
                <a:uFill>
                  <a:solidFill>
                    <a:srgbClr val="FFFFFF"/>
                  </a:solidFill>
                </a:uFill>
                <a:latin typeface="Calibri"/>
              </a:rPr>
              <a:t>Deutsch</a:t>
            </a:r>
            <a:r>
              <a:rPr lang="nl-NL" sz="2000" spc="-1" dirty="0" smtClean="0">
                <a:solidFill>
                  <a:srgbClr val="000000"/>
                </a:solidFill>
                <a:uFill>
                  <a:solidFill>
                    <a:srgbClr val="FFFFFF"/>
                  </a:solidFill>
                </a:uFill>
                <a:latin typeface="Calibri"/>
              </a:rPr>
              <a:t>, </a:t>
            </a:r>
            <a:r>
              <a:rPr lang="nl-NL" sz="2000" b="0" strike="noStrike" spc="-1" dirty="0" err="1" smtClean="0">
                <a:solidFill>
                  <a:srgbClr val="000000"/>
                </a:solidFill>
                <a:uFill>
                  <a:solidFill>
                    <a:srgbClr val="FFFFFF"/>
                  </a:solidFill>
                </a:uFill>
                <a:latin typeface="Calibri"/>
              </a:rPr>
              <a:t>Englisch</a:t>
            </a:r>
            <a:r>
              <a:rPr lang="nl-NL" sz="2000" b="0" strike="noStrike" spc="-1" dirty="0" smtClean="0">
                <a:solidFill>
                  <a:srgbClr val="000000"/>
                </a:solidFill>
                <a:uFill>
                  <a:solidFill>
                    <a:srgbClr val="FFFFFF"/>
                  </a:solidFill>
                </a:uFill>
                <a:latin typeface="Calibri"/>
              </a:rPr>
              <a:t> </a:t>
            </a:r>
            <a:r>
              <a:rPr lang="nl-NL" sz="2000" b="0" strike="noStrike" spc="-1" dirty="0" err="1" smtClean="0">
                <a:solidFill>
                  <a:srgbClr val="000000"/>
                </a:solidFill>
                <a:uFill>
                  <a:solidFill>
                    <a:srgbClr val="FFFFFF"/>
                  </a:solidFill>
                </a:uFill>
                <a:latin typeface="Calibri"/>
              </a:rPr>
              <a:t>und</a:t>
            </a:r>
            <a:r>
              <a:rPr lang="nl-NL" sz="2000" b="0" strike="noStrike" spc="-1" dirty="0" smtClean="0">
                <a:solidFill>
                  <a:srgbClr val="000000"/>
                </a:solidFill>
                <a:uFill>
                  <a:solidFill>
                    <a:srgbClr val="FFFFFF"/>
                  </a:solidFill>
                </a:uFill>
                <a:latin typeface="Calibri"/>
              </a:rPr>
              <a:t> </a:t>
            </a:r>
            <a:r>
              <a:rPr lang="nl-NL" sz="2000" b="0" strike="noStrike" spc="-1" dirty="0" err="1" smtClean="0">
                <a:solidFill>
                  <a:srgbClr val="000000"/>
                </a:solidFill>
                <a:uFill>
                  <a:solidFill>
                    <a:srgbClr val="FFFFFF"/>
                  </a:solidFill>
                </a:uFill>
                <a:latin typeface="Calibri"/>
              </a:rPr>
              <a:t>Holländisch</a:t>
            </a:r>
            <a:endParaRPr lang="nl-NL" sz="2000" b="0" strike="noStrike" spc="-1" dirty="0">
              <a:solidFill>
                <a:srgbClr val="000000"/>
              </a:solidFill>
              <a:uFill>
                <a:solidFill>
                  <a:srgbClr val="FFFFFF"/>
                </a:solidFill>
              </a:uFill>
              <a:latin typeface="Calibri"/>
            </a:endParaRPr>
          </a:p>
          <a:p>
            <a:pPr marL="179280" indent="-178920">
              <a:lnSpc>
                <a:spcPct val="100000"/>
              </a:lnSpc>
              <a:spcBef>
                <a:spcPts val="400"/>
              </a:spcBef>
              <a:buClr>
                <a:srgbClr val="000000"/>
              </a:buClr>
              <a:buFont typeface="Arial"/>
              <a:buChar char="•"/>
            </a:pPr>
            <a:r>
              <a:rPr lang="nl-NL" sz="2000" b="0" strike="noStrike" spc="-1" dirty="0">
                <a:solidFill>
                  <a:srgbClr val="000000"/>
                </a:solidFill>
                <a:uFill>
                  <a:solidFill>
                    <a:srgbClr val="FFFFFF"/>
                  </a:solidFill>
                </a:uFill>
                <a:latin typeface="Calibri"/>
              </a:rPr>
              <a:t>Am Ende </a:t>
            </a:r>
            <a:r>
              <a:rPr lang="nl-NL" sz="2000" b="0" strike="noStrike" spc="-1" dirty="0" err="1">
                <a:solidFill>
                  <a:srgbClr val="000000"/>
                </a:solidFill>
                <a:uFill>
                  <a:solidFill>
                    <a:srgbClr val="FFFFFF"/>
                  </a:solidFill>
                </a:uFill>
                <a:latin typeface="Calibri"/>
              </a:rPr>
              <a:t>kopieren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das </a:t>
            </a:r>
            <a:r>
              <a:rPr lang="nl-NL" sz="2000" b="0" strike="noStrike" spc="-1" dirty="0" err="1">
                <a:solidFill>
                  <a:srgbClr val="000000"/>
                </a:solidFill>
                <a:uFill>
                  <a:solidFill>
                    <a:srgbClr val="FFFFFF"/>
                  </a:solidFill>
                </a:uFill>
                <a:latin typeface="Calibri"/>
              </a:rPr>
              <a:t>von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Ihnen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erstellte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Material</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auf</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Ihren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USB-Stick</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wenn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Sie</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möchten</a:t>
            </a:r>
            <a:r>
              <a:rPr lang="nl-NL" sz="2000" b="0" strike="noStrike" spc="-1" dirty="0">
                <a:solidFill>
                  <a:srgbClr val="000000"/>
                </a:solidFill>
                <a:uFill>
                  <a:solidFill>
                    <a:srgbClr val="FFFFFF"/>
                  </a:solidFill>
                </a:uFill>
                <a:latin typeface="Calibri"/>
              </a:rPr>
              <a:t>)</a:t>
            </a:r>
          </a:p>
          <a:p>
            <a:pPr marL="179280" indent="-178920">
              <a:lnSpc>
                <a:spcPct val="100000"/>
              </a:lnSpc>
              <a:spcBef>
                <a:spcPts val="400"/>
              </a:spcBef>
              <a:buClr>
                <a:srgbClr val="000000"/>
              </a:buClr>
              <a:buFont typeface="Arial"/>
              <a:buChar char="•"/>
            </a:pPr>
            <a:r>
              <a:rPr lang="nl-NL" sz="2000" b="0" strike="noStrike" spc="-1" dirty="0" err="1">
                <a:solidFill>
                  <a:srgbClr val="000000"/>
                </a:solidFill>
                <a:uFill>
                  <a:solidFill>
                    <a:srgbClr val="FFFFFF"/>
                  </a:solidFill>
                </a:uFill>
                <a:latin typeface="Calibri"/>
              </a:rPr>
              <a:t>Aufbrechen</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und</a:t>
            </a:r>
            <a:r>
              <a:rPr lang="nl-NL" sz="2000" b="0" strike="noStrike" spc="-1" dirty="0">
                <a:solidFill>
                  <a:srgbClr val="000000"/>
                </a:solidFill>
                <a:uFill>
                  <a:solidFill>
                    <a:srgbClr val="FFFFFF"/>
                  </a:solidFill>
                </a:uFill>
                <a:latin typeface="Calibri"/>
              </a:rPr>
              <a:t> </a:t>
            </a:r>
            <a:r>
              <a:rPr lang="nl-NL" sz="2000" b="0" strike="noStrike" spc="-1" dirty="0" err="1">
                <a:solidFill>
                  <a:srgbClr val="000000"/>
                </a:solidFill>
                <a:uFill>
                  <a:solidFill>
                    <a:srgbClr val="FFFFFF"/>
                  </a:solidFill>
                </a:uFill>
                <a:latin typeface="Calibri"/>
              </a:rPr>
              <a:t>aufräumen</a:t>
            </a:r>
            <a:r>
              <a:rPr lang="nl-NL" sz="2000" b="0" strike="noStrike" spc="-1" dirty="0">
                <a:solidFill>
                  <a:srgbClr val="000000"/>
                </a:solidFill>
                <a:uFill>
                  <a:solidFill>
                    <a:srgbClr val="FFFFFF"/>
                  </a:solidFill>
                </a:uFill>
                <a:latin typeface="Calibri"/>
              </a:rPr>
              <a:t> (5 min)</a:t>
            </a:r>
          </a:p>
        </p:txBody>
      </p:sp>
      <p:sp>
        <p:nvSpPr>
          <p:cNvPr id="208" name="CustomShape 3"/>
          <p:cNvSpPr/>
          <p:nvPr/>
        </p:nvSpPr>
        <p:spPr>
          <a:xfrm>
            <a:off x="4644000" y="915480"/>
            <a:ext cx="3970440" cy="374400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179280" indent="-178920">
              <a:lnSpc>
                <a:spcPct val="100000"/>
              </a:lnSpc>
              <a:spcBef>
                <a:spcPts val="479"/>
              </a:spcBef>
              <a:buClr>
                <a:srgbClr val="000000"/>
              </a:buClr>
              <a:buFont typeface="Arial"/>
              <a:buChar char="•"/>
            </a:pPr>
            <a:r>
              <a:rPr lang="en-GB" sz="1800" b="0" strike="noStrike" spc="-1" dirty="0">
                <a:solidFill>
                  <a:srgbClr val="000000"/>
                </a:solidFill>
                <a:uFill>
                  <a:solidFill>
                    <a:srgbClr val="FFFFFF"/>
                  </a:solidFill>
                </a:uFill>
                <a:latin typeface="Calibri"/>
              </a:rPr>
              <a:t>Die </a:t>
            </a:r>
            <a:r>
              <a:rPr lang="en-GB" sz="1800" b="0" strike="noStrike" spc="-1" dirty="0" err="1">
                <a:solidFill>
                  <a:srgbClr val="000000"/>
                </a:solidFill>
                <a:uFill>
                  <a:solidFill>
                    <a:srgbClr val="FFFFFF"/>
                  </a:solidFill>
                </a:uFill>
                <a:latin typeface="Calibri"/>
              </a:rPr>
              <a:t>wichtigsten</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Schritte</a:t>
            </a:r>
            <a:r>
              <a:rPr lang="en-GB" sz="1800" b="0" strike="noStrike" spc="-1" dirty="0">
                <a:solidFill>
                  <a:srgbClr val="000000"/>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a:p>
            <a:pPr marL="432000" lvl="1" indent="-216000">
              <a:lnSpc>
                <a:spcPct val="100000"/>
              </a:lnSpc>
              <a:spcBef>
                <a:spcPts val="479"/>
              </a:spcBef>
              <a:buClr>
                <a:srgbClr val="000000"/>
              </a:buClr>
              <a:buFont typeface="StarSymbol"/>
              <a:buAutoNum type="arabicPeriod"/>
            </a:pPr>
            <a:r>
              <a:rPr lang="en-GB" sz="1800" b="0" strike="noStrike" spc="-1" dirty="0" err="1">
                <a:solidFill>
                  <a:srgbClr val="000000"/>
                </a:solidFill>
                <a:uFill>
                  <a:solidFill>
                    <a:srgbClr val="FFFFFF"/>
                  </a:solidFill>
                </a:uFill>
                <a:latin typeface="Calibri"/>
              </a:rPr>
              <a:t>Holen</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Sie</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sich</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eine</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funktionierende</a:t>
            </a:r>
            <a:r>
              <a:rPr lang="en-GB" sz="1800" b="0" strike="noStrike" spc="-1" dirty="0">
                <a:solidFill>
                  <a:srgbClr val="000000"/>
                </a:solidFill>
                <a:uFill>
                  <a:solidFill>
                    <a:srgbClr val="FFFFFF"/>
                  </a:solidFill>
                </a:uFill>
                <a:latin typeface="Calibri"/>
              </a:rPr>
              <a:t> Hardware- und </a:t>
            </a:r>
            <a:r>
              <a:rPr lang="en-GB" sz="1800" b="0" strike="noStrike" spc="-1" dirty="0" err="1">
                <a:solidFill>
                  <a:srgbClr val="000000"/>
                </a:solidFill>
                <a:uFill>
                  <a:solidFill>
                    <a:srgbClr val="FFFFFF"/>
                  </a:solidFill>
                </a:uFill>
                <a:latin typeface="Calibri"/>
              </a:rPr>
              <a:t>scratchClient-Konfiguration</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mit</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einem</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scratchClient-Konfigurationstool</a:t>
            </a:r>
            <a:r>
              <a:rPr lang="en-GB" sz="1800" b="0" strike="noStrike" spc="-1" dirty="0">
                <a:solidFill>
                  <a:srgbClr val="000000"/>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a:p>
            <a:pPr marL="432000" lvl="1" indent="-216000">
              <a:lnSpc>
                <a:spcPct val="100000"/>
              </a:lnSpc>
              <a:spcBef>
                <a:spcPts val="479"/>
              </a:spcBef>
              <a:buClr>
                <a:srgbClr val="000000"/>
              </a:buClr>
              <a:buFont typeface="StarSymbol"/>
              <a:buAutoNum type="arabicPeriod"/>
            </a:pPr>
            <a:r>
              <a:rPr lang="en-GB" sz="1800" b="0" strike="noStrike" spc="-1" dirty="0" err="1">
                <a:solidFill>
                  <a:srgbClr val="000000"/>
                </a:solidFill>
                <a:uFill>
                  <a:solidFill>
                    <a:srgbClr val="FFFFFF"/>
                  </a:solidFill>
                </a:uFill>
                <a:latin typeface="Calibri"/>
              </a:rPr>
              <a:t>Stellen</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Sie</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Komponenten</a:t>
            </a:r>
            <a:r>
              <a:rPr lang="en-GB" sz="1800" b="0" strike="noStrike" spc="-1" dirty="0">
                <a:solidFill>
                  <a:srgbClr val="000000"/>
                </a:solidFill>
                <a:uFill>
                  <a:solidFill>
                    <a:srgbClr val="FFFFFF"/>
                  </a:solidFill>
                </a:uFill>
                <a:latin typeface="Calibri"/>
              </a:rPr>
              <a:t> auf die </a:t>
            </a:r>
            <a:r>
              <a:rPr lang="en-GB" sz="1800" b="0" strike="noStrike" spc="-1" dirty="0" err="1">
                <a:solidFill>
                  <a:srgbClr val="000000"/>
                </a:solidFill>
                <a:uFill>
                  <a:solidFill>
                    <a:srgbClr val="FFFFFF"/>
                  </a:solidFill>
                </a:uFill>
                <a:latin typeface="Calibri"/>
              </a:rPr>
              <a:t>Platine</a:t>
            </a:r>
            <a:r>
              <a:rPr lang="en-GB" sz="1800" b="0" strike="noStrike" spc="-1" dirty="0">
                <a:solidFill>
                  <a:srgbClr val="000000"/>
                </a:solidFill>
                <a:uFill>
                  <a:solidFill>
                    <a:srgbClr val="FFFFFF"/>
                  </a:solidFill>
                </a:uFill>
                <a:latin typeface="Calibri"/>
              </a:rPr>
              <a:t> und </a:t>
            </a:r>
            <a:r>
              <a:rPr lang="en-GB" sz="1800" b="0" strike="noStrike" spc="-1" dirty="0" err="1">
                <a:solidFill>
                  <a:srgbClr val="000000"/>
                </a:solidFill>
                <a:uFill>
                  <a:solidFill>
                    <a:srgbClr val="FFFFFF"/>
                  </a:solidFill>
                </a:uFill>
                <a:latin typeface="Calibri"/>
              </a:rPr>
              <a:t>testen</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Sie</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Ihr</a:t>
            </a:r>
            <a:r>
              <a:rPr lang="en-GB" sz="1800" b="0" strike="noStrike" spc="-1" dirty="0">
                <a:solidFill>
                  <a:srgbClr val="000000"/>
                </a:solidFill>
                <a:uFill>
                  <a:solidFill>
                    <a:srgbClr val="FFFFFF"/>
                  </a:solidFill>
                </a:uFill>
                <a:latin typeface="Calibri"/>
              </a:rPr>
              <a:t> Setup.</a:t>
            </a:r>
            <a:endParaRPr lang="en-GB" sz="1800" b="0" strike="noStrike" spc="-1" dirty="0">
              <a:solidFill>
                <a:srgbClr val="000000"/>
              </a:solidFill>
              <a:uFill>
                <a:solidFill>
                  <a:srgbClr val="FFFFFF"/>
                </a:solidFill>
              </a:uFill>
              <a:latin typeface="Arial"/>
            </a:endParaRPr>
          </a:p>
          <a:p>
            <a:pPr marL="432000" lvl="1" indent="-216000">
              <a:lnSpc>
                <a:spcPct val="100000"/>
              </a:lnSpc>
              <a:spcBef>
                <a:spcPts val="479"/>
              </a:spcBef>
              <a:buClr>
                <a:srgbClr val="000000"/>
              </a:buClr>
              <a:buFont typeface="StarSymbol"/>
              <a:buAutoNum type="arabicPeriod"/>
            </a:pPr>
            <a:r>
              <a:rPr lang="en-GB" sz="1800" b="0" strike="noStrike" spc="-1" dirty="0" err="1">
                <a:solidFill>
                  <a:srgbClr val="000000"/>
                </a:solidFill>
                <a:uFill>
                  <a:solidFill>
                    <a:srgbClr val="FFFFFF"/>
                  </a:solidFill>
                </a:uFill>
                <a:latin typeface="Calibri"/>
              </a:rPr>
              <a:t>Schreibe</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etwas</a:t>
            </a:r>
            <a:r>
              <a:rPr lang="en-GB" sz="1800" b="0" strike="noStrike" spc="-1" dirty="0">
                <a:solidFill>
                  <a:srgbClr val="000000"/>
                </a:solidFill>
                <a:uFill>
                  <a:solidFill>
                    <a:srgbClr val="FFFFFF"/>
                  </a:solidFill>
                </a:uFill>
                <a:latin typeface="Calibri"/>
              </a:rPr>
              <a:t> Code in Scratch</a:t>
            </a:r>
            <a:endParaRPr lang="en-GB" sz="1800" b="0" strike="noStrike" spc="-1" dirty="0">
              <a:solidFill>
                <a:srgbClr val="000000"/>
              </a:solidFill>
              <a:uFill>
                <a:solidFill>
                  <a:srgbClr val="FFFFFF"/>
                </a:solidFill>
              </a:uFill>
              <a:latin typeface="Arial"/>
            </a:endParaRPr>
          </a:p>
          <a:p>
            <a:pPr marL="432000" lvl="1" indent="-216000">
              <a:lnSpc>
                <a:spcPct val="100000"/>
              </a:lnSpc>
              <a:spcBef>
                <a:spcPts val="479"/>
              </a:spcBef>
              <a:buClr>
                <a:srgbClr val="000000"/>
              </a:buClr>
              <a:buFont typeface="StarSymbol"/>
              <a:buAutoNum type="arabicPeriod"/>
            </a:pPr>
            <a:r>
              <a:rPr lang="en-GB" sz="1800" b="0" strike="noStrike" spc="-1" dirty="0" err="1">
                <a:solidFill>
                  <a:srgbClr val="000000"/>
                </a:solidFill>
                <a:uFill>
                  <a:solidFill>
                    <a:srgbClr val="FFFFFF"/>
                  </a:solidFill>
                </a:uFill>
                <a:latin typeface="Calibri"/>
              </a:rPr>
              <a:t>Fügen</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Sie</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weitere</a:t>
            </a:r>
            <a:r>
              <a:rPr lang="en-GB" sz="1800" b="0" strike="noStrike" spc="-1" dirty="0">
                <a:solidFill>
                  <a:srgbClr val="000000"/>
                </a:solidFill>
                <a:uFill>
                  <a:solidFill>
                    <a:srgbClr val="FFFFFF"/>
                  </a:solidFill>
                </a:uFill>
                <a:latin typeface="Calibri"/>
              </a:rPr>
              <a:t> Hardware </a:t>
            </a:r>
            <a:r>
              <a:rPr lang="en-GB" sz="1800" b="0" strike="noStrike" spc="-1" dirty="0" err="1">
                <a:solidFill>
                  <a:srgbClr val="000000"/>
                </a:solidFill>
                <a:uFill>
                  <a:solidFill>
                    <a:srgbClr val="FFFFFF"/>
                  </a:solidFill>
                </a:uFill>
                <a:latin typeface="Calibri"/>
              </a:rPr>
              <a:t>hinzu</a:t>
            </a:r>
            <a:r>
              <a:rPr lang="en-GB" sz="1800" b="0" strike="noStrike" spc="-1" dirty="0">
                <a:solidFill>
                  <a:srgbClr val="000000"/>
                </a:solidFill>
                <a:uFill>
                  <a:solidFill>
                    <a:srgbClr val="FFFFFF"/>
                  </a:solidFill>
                </a:uFill>
                <a:latin typeface="Calibri"/>
              </a:rPr>
              <a:t> und </a:t>
            </a:r>
            <a:r>
              <a:rPr lang="en-GB" sz="1800" b="0" strike="noStrike" spc="-1" dirty="0" err="1">
                <a:solidFill>
                  <a:srgbClr val="000000"/>
                </a:solidFill>
                <a:uFill>
                  <a:solidFill>
                    <a:srgbClr val="FFFFFF"/>
                  </a:solidFill>
                </a:uFill>
                <a:latin typeface="Calibri"/>
              </a:rPr>
              <a:t>aktualisieren</a:t>
            </a:r>
            <a:r>
              <a:rPr lang="en-GB" sz="1800" b="0" strike="noStrike" spc="-1" dirty="0">
                <a:solidFill>
                  <a:srgbClr val="000000"/>
                </a:solidFill>
                <a:uFill>
                  <a:solidFill>
                    <a:srgbClr val="FFFFFF"/>
                  </a:solidFill>
                </a:uFill>
                <a:latin typeface="Calibri"/>
              </a:rPr>
              <a:t> </a:t>
            </a:r>
            <a:r>
              <a:rPr lang="en-GB" sz="1800" b="0" strike="noStrike" spc="-1" dirty="0" err="1">
                <a:solidFill>
                  <a:srgbClr val="000000"/>
                </a:solidFill>
                <a:uFill>
                  <a:solidFill>
                    <a:srgbClr val="FFFFFF"/>
                  </a:solidFill>
                </a:uFill>
                <a:latin typeface="Calibri"/>
              </a:rPr>
              <a:t>Sie</a:t>
            </a:r>
            <a:r>
              <a:rPr lang="en-GB" sz="1800" b="0" strike="noStrike" spc="-1" dirty="0">
                <a:solidFill>
                  <a:srgbClr val="000000"/>
                </a:solidFill>
                <a:uFill>
                  <a:solidFill>
                    <a:srgbClr val="FFFFFF"/>
                  </a:solidFill>
                </a:uFill>
                <a:latin typeface="Calibri"/>
              </a:rPr>
              <a:t> die </a:t>
            </a:r>
            <a:r>
              <a:rPr lang="en-GB" sz="1800" b="0" strike="noStrike" spc="-1" dirty="0" err="1">
                <a:solidFill>
                  <a:srgbClr val="000000"/>
                </a:solidFill>
                <a:uFill>
                  <a:solidFill>
                    <a:srgbClr val="FFFFFF"/>
                  </a:solidFill>
                </a:uFill>
                <a:latin typeface="Calibri"/>
              </a:rPr>
              <a:t>Konfigurationsdatei</a:t>
            </a:r>
            <a:r>
              <a:rPr lang="en-GB" sz="1800" b="0" strike="noStrike" spc="-1" dirty="0">
                <a:solidFill>
                  <a:srgbClr val="000000"/>
                </a:solidFill>
                <a:uFill>
                  <a:solidFill>
                    <a:srgbClr val="FFFFFF"/>
                  </a:solidFill>
                </a:uFill>
                <a:latin typeface="Calibri"/>
              </a:rPr>
              <a:t>.</a:t>
            </a:r>
            <a:endParaRPr lang="en-GB" sz="1800" b="0" strike="noStrike" spc="-1" dirty="0">
              <a:solidFill>
                <a:srgbClr val="000000"/>
              </a:solidFill>
              <a:uFill>
                <a:solidFill>
                  <a:srgbClr val="FFFFFF"/>
                </a:solidFill>
              </a:uFill>
              <a:latin typeface="Arial"/>
            </a:endParaRPr>
          </a:p>
          <a:p>
            <a:pPr marL="432000" lvl="1" indent="-216000">
              <a:lnSpc>
                <a:spcPct val="100000"/>
              </a:lnSpc>
              <a:spcBef>
                <a:spcPts val="479"/>
              </a:spcBef>
              <a:buClr>
                <a:srgbClr val="000000"/>
              </a:buClr>
              <a:buFont typeface="StarSymbol"/>
              <a:buAutoNum type="arabicPeriod"/>
            </a:pPr>
            <a:r>
              <a:rPr lang="en-GB" sz="1800" b="0" strike="noStrike" spc="-1" dirty="0">
                <a:solidFill>
                  <a:srgbClr val="000000"/>
                </a:solidFill>
                <a:uFill>
                  <a:solidFill>
                    <a:srgbClr val="FFFFFF"/>
                  </a:solidFill>
                </a:uFill>
                <a:latin typeface="Calibri"/>
              </a:rPr>
              <a:t>Und </a:t>
            </a:r>
            <a:r>
              <a:rPr lang="en-GB" sz="1800" b="0" strike="noStrike" spc="-1" dirty="0" err="1">
                <a:solidFill>
                  <a:srgbClr val="000000"/>
                </a:solidFill>
                <a:uFill>
                  <a:solidFill>
                    <a:srgbClr val="FFFFFF"/>
                  </a:solidFill>
                </a:uFill>
                <a:latin typeface="Calibri"/>
              </a:rPr>
              <a:t>wiederhole</a:t>
            </a:r>
            <a:r>
              <a:rPr lang="en-GB" sz="1800" b="0" strike="noStrike" spc="-1" dirty="0">
                <a:solidFill>
                  <a:srgbClr val="000000"/>
                </a:solidFill>
                <a:uFill>
                  <a:solidFill>
                    <a:srgbClr val="FFFFFF"/>
                  </a:solidFill>
                </a:uFill>
                <a:latin typeface="Calibri"/>
              </a:rPr>
              <a:t> das.</a:t>
            </a:r>
            <a:endParaRPr lang="en-GB" sz="1800" b="0" strike="noStrike" spc="-1" dirty="0">
              <a:solidFill>
                <a:srgbClr val="000000"/>
              </a:solidFill>
              <a:uFill>
                <a:solidFill>
                  <a:srgbClr val="FFFFFF"/>
                </a:solidFill>
              </a:uFill>
              <a:latin typeface="Arial"/>
            </a:endParaRPr>
          </a:p>
        </p:txBody>
      </p:sp>
      <p:sp>
        <p:nvSpPr>
          <p:cNvPr id="209" name="TextShape 4"/>
          <p:cNvSpPr txBox="1"/>
          <p:nvPr/>
        </p:nvSpPr>
        <p:spPr>
          <a:xfrm>
            <a:off x="8172360" y="4767120"/>
            <a:ext cx="514080" cy="273600"/>
          </a:xfrm>
          <a:prstGeom prst="rect">
            <a:avLst/>
          </a:prstGeom>
          <a:noFill/>
          <a:ln>
            <a:noFill/>
          </a:ln>
        </p:spPr>
        <p:txBody>
          <a:bodyPr anchor="ctr"/>
          <a:lstStyle/>
          <a:p>
            <a:pPr algn="r">
              <a:lnSpc>
                <a:spcPct val="100000"/>
              </a:lnSpc>
            </a:pPr>
            <a:fld id="{3A1A1A29-3527-472D-8F68-2300E5894B54}" type="slidenum">
              <a:rPr lang="en-GB" sz="1200" b="0" strike="noStrike" spc="-1">
                <a:solidFill>
                  <a:srgbClr val="8B8B8B"/>
                </a:solidFill>
                <a:uFill>
                  <a:solidFill>
                    <a:srgbClr val="FFFFFF"/>
                  </a:solidFill>
                </a:uFill>
                <a:latin typeface="Calibri"/>
              </a:rPr>
              <a:pPr algn="r">
                <a:lnSpc>
                  <a:spcPct val="100000"/>
                </a:lnSpc>
              </a:pPr>
              <a:t>4</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Start Scratch 2</a:t>
            </a:r>
            <a:endParaRPr lang="nl-NL" dirty="0"/>
          </a:p>
        </p:txBody>
      </p:sp>
      <p:sp>
        <p:nvSpPr>
          <p:cNvPr id="3" name="Tijdelijke aanduiding voor inhoud 2"/>
          <p:cNvSpPr>
            <a:spLocks noGrp="1"/>
          </p:cNvSpPr>
          <p:nvPr>
            <p:ph idx="1"/>
          </p:nvPr>
        </p:nvSpPr>
        <p:spPr/>
        <p:txBody>
          <a:bodyPr>
            <a:normAutofit/>
          </a:bodyPr>
          <a:lstStyle/>
          <a:p>
            <a:r>
              <a:rPr lang="de-DE" dirty="0" smtClean="0"/>
              <a:t>Der einfachste Weg ist, die Datei auf dem </a:t>
            </a:r>
            <a:r>
              <a:rPr lang="nl-NL" spc="-1" dirty="0" err="1" smtClean="0">
                <a:solidFill>
                  <a:srgbClr val="000000"/>
                </a:solidFill>
                <a:uFill>
                  <a:solidFill>
                    <a:srgbClr val="FFFFFF"/>
                  </a:solidFill>
                </a:uFill>
              </a:rPr>
              <a:t>Büroblatt</a:t>
            </a:r>
            <a:r>
              <a:rPr lang="nl-NL" spc="-1" dirty="0" smtClean="0">
                <a:solidFill>
                  <a:srgbClr val="000000"/>
                </a:solidFill>
                <a:uFill>
                  <a:solidFill>
                    <a:srgbClr val="FFFFFF"/>
                  </a:solidFill>
                </a:uFill>
              </a:rPr>
              <a:t> </a:t>
            </a:r>
            <a:r>
              <a:rPr lang="de-DE" dirty="0" smtClean="0"/>
              <a:t>zu starten</a:t>
            </a:r>
          </a:p>
          <a:p>
            <a:r>
              <a:rPr lang="de-DE" dirty="0" smtClean="0"/>
              <a:t>Doppelklicken Sie auf das Symbol </a:t>
            </a:r>
            <a:r>
              <a:rPr lang="nl-NL" dirty="0" smtClean="0"/>
              <a:t/>
            </a:r>
            <a:br>
              <a:rPr lang="nl-NL" dirty="0" smtClean="0"/>
            </a:br>
            <a:r>
              <a:rPr lang="nl-NL" dirty="0" smtClean="0"/>
              <a:t/>
            </a:r>
            <a:br>
              <a:rPr lang="nl-NL" dirty="0" smtClean="0"/>
            </a:br>
            <a:r>
              <a:rPr lang="nl-NL" dirty="0" smtClean="0"/>
              <a:t/>
            </a:r>
            <a:br>
              <a:rPr lang="nl-NL" dirty="0" smtClean="0"/>
            </a:br>
            <a:endParaRPr lang="nl-NL" dirty="0" smtClean="0"/>
          </a:p>
          <a:p>
            <a:r>
              <a:rPr lang="de-DE" dirty="0" smtClean="0"/>
              <a:t>Sehen Sie im Anhang, wie Sie eine solche Datei selbst erstellen können</a:t>
            </a:r>
          </a:p>
          <a:p>
            <a:pPr lvl="1"/>
            <a:r>
              <a:rPr lang="de-DE" dirty="0" smtClean="0"/>
              <a:t>In der aktuellen Version von </a:t>
            </a:r>
            <a:r>
              <a:rPr lang="de-DE" dirty="0" err="1" smtClean="0"/>
              <a:t>Scratch</a:t>
            </a:r>
            <a:r>
              <a:rPr lang="de-DE" dirty="0" smtClean="0"/>
              <a:t> 2 gibt es ein paar Eigenheiten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40</a:t>
            </a:fld>
            <a:endParaRPr lang="nl-NL"/>
          </a:p>
        </p:txBody>
      </p:sp>
      <p:pic>
        <p:nvPicPr>
          <p:cNvPr id="3074" name="Picture 2" descr="Y:\screenshots\2018-04-02__23-01-1522702881.jpg"/>
          <p:cNvPicPr>
            <a:picLocks noChangeAspect="1" noChangeArrowheads="1"/>
          </p:cNvPicPr>
          <p:nvPr/>
        </p:nvPicPr>
        <p:blipFill>
          <a:blip r:embed="rId2" cstate="print"/>
          <a:srcRect/>
          <a:stretch>
            <a:fillRect/>
          </a:stretch>
        </p:blipFill>
        <p:spPr bwMode="auto">
          <a:xfrm>
            <a:off x="5148064" y="1779662"/>
            <a:ext cx="1133475" cy="1038225"/>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41</a:t>
            </a:fld>
            <a:endParaRPr lang="nl-NL"/>
          </a:p>
        </p:txBody>
      </p:sp>
      <p:sp>
        <p:nvSpPr>
          <p:cNvPr id="9" name="Tekstvak 8"/>
          <p:cNvSpPr txBox="1"/>
          <p:nvPr/>
        </p:nvSpPr>
        <p:spPr>
          <a:xfrm>
            <a:off x="7164288" y="1059582"/>
            <a:ext cx="1800200" cy="954107"/>
          </a:xfrm>
          <a:prstGeom prst="rect">
            <a:avLst/>
          </a:prstGeom>
          <a:noFill/>
        </p:spPr>
        <p:txBody>
          <a:bodyPr wrap="square" rtlCol="0">
            <a:spAutoFit/>
          </a:bodyPr>
          <a:lstStyle/>
          <a:p>
            <a:r>
              <a:rPr lang="de-DE" sz="1400" dirty="0" smtClean="0"/>
              <a:t>Klicken Sie auf dieses Sprite, um die Erweiterungsblöcke sichtbar zu machen.</a:t>
            </a:r>
            <a:endParaRPr lang="nl-NL" sz="1400" dirty="0"/>
          </a:p>
        </p:txBody>
      </p:sp>
      <p:pic>
        <p:nvPicPr>
          <p:cNvPr id="2050" name="Picture 2" descr="Y:\screenshots\2018-09-02__18-18-1535905135.jpg"/>
          <p:cNvPicPr>
            <a:picLocks noChangeAspect="1" noChangeArrowheads="1"/>
          </p:cNvPicPr>
          <p:nvPr/>
        </p:nvPicPr>
        <p:blipFill>
          <a:blip r:embed="rId2" cstate="print"/>
          <a:srcRect b="8348"/>
          <a:stretch>
            <a:fillRect/>
          </a:stretch>
        </p:blipFill>
        <p:spPr bwMode="auto">
          <a:xfrm>
            <a:off x="251520" y="123478"/>
            <a:ext cx="6768752" cy="4536504"/>
          </a:xfrm>
          <a:prstGeom prst="rect">
            <a:avLst/>
          </a:prstGeom>
          <a:noFill/>
        </p:spPr>
      </p:pic>
      <p:cxnSp>
        <p:nvCxnSpPr>
          <p:cNvPr id="6" name="Rechte verbindingslijn met pijl 5"/>
          <p:cNvCxnSpPr/>
          <p:nvPr/>
        </p:nvCxnSpPr>
        <p:spPr>
          <a:xfrm flipH="1" flipV="1">
            <a:off x="3203848" y="627534"/>
            <a:ext cx="3960440" cy="64807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2"/>
          </p:nvPr>
        </p:nvSpPr>
        <p:spPr/>
        <p:txBody>
          <a:bodyPr/>
          <a:lstStyle/>
          <a:p>
            <a:fld id="{6802DAD7-DC19-4A9E-93C3-E71314786426}" type="slidenum">
              <a:rPr lang="nl-NL" smtClean="0"/>
              <a:pPr/>
              <a:t>42</a:t>
            </a:fld>
            <a:endParaRPr lang="nl-NL"/>
          </a:p>
        </p:txBody>
      </p:sp>
      <p:sp>
        <p:nvSpPr>
          <p:cNvPr id="6" name="Tekstvak 5"/>
          <p:cNvSpPr txBox="1"/>
          <p:nvPr/>
        </p:nvSpPr>
        <p:spPr>
          <a:xfrm>
            <a:off x="7020272" y="1203598"/>
            <a:ext cx="1944216" cy="1323439"/>
          </a:xfrm>
          <a:prstGeom prst="rect">
            <a:avLst/>
          </a:prstGeom>
          <a:noFill/>
        </p:spPr>
        <p:txBody>
          <a:bodyPr wrap="square" rtlCol="0">
            <a:spAutoFit/>
          </a:bodyPr>
          <a:lstStyle/>
          <a:p>
            <a:r>
              <a:rPr lang="de-DE" sz="1600" dirty="0" smtClean="0"/>
              <a:t>Durch Klicken auf das grüne Sprite wurden diese Erweiterungsblöcke angezeigt.</a:t>
            </a:r>
            <a:endParaRPr lang="nl-NL" sz="1600" dirty="0"/>
          </a:p>
        </p:txBody>
      </p:sp>
      <p:pic>
        <p:nvPicPr>
          <p:cNvPr id="3074" name="Picture 2" descr="Y:\screenshots\2018-09-02__18-21-1535905277.jpg"/>
          <p:cNvPicPr>
            <a:picLocks noChangeAspect="1" noChangeArrowheads="1"/>
          </p:cNvPicPr>
          <p:nvPr/>
        </p:nvPicPr>
        <p:blipFill>
          <a:blip r:embed="rId2" cstate="print"/>
          <a:srcRect b="9863"/>
          <a:stretch>
            <a:fillRect/>
          </a:stretch>
        </p:blipFill>
        <p:spPr bwMode="auto">
          <a:xfrm>
            <a:off x="179512" y="195486"/>
            <a:ext cx="6773228" cy="4464496"/>
          </a:xfrm>
          <a:prstGeom prst="rect">
            <a:avLst/>
          </a:prstGeom>
          <a:noFill/>
        </p:spPr>
      </p:pic>
      <p:cxnSp>
        <p:nvCxnSpPr>
          <p:cNvPr id="4" name="Rechte verbindingslijn met pijl 3"/>
          <p:cNvCxnSpPr/>
          <p:nvPr/>
        </p:nvCxnSpPr>
        <p:spPr>
          <a:xfrm flipH="1">
            <a:off x="4644008" y="1275606"/>
            <a:ext cx="2736304"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TextShape 1"/>
          <p:cNvSpPr txBox="1"/>
          <p:nvPr/>
        </p:nvSpPr>
        <p:spPr>
          <a:xfrm>
            <a:off x="457200" y="205920"/>
            <a:ext cx="8229240" cy="856800"/>
          </a:xfrm>
          <a:prstGeom prst="rect">
            <a:avLst/>
          </a:prstGeom>
          <a:noFill/>
          <a:ln>
            <a:noFill/>
          </a:ln>
        </p:spPr>
        <p:txBody>
          <a:bodyPr anchor="ctr"/>
          <a:lstStyle/>
          <a:p>
            <a:pPr>
              <a:lnSpc>
                <a:spcPct val="100000"/>
              </a:lnSpc>
            </a:pPr>
            <a:r>
              <a:rPr lang="nl-NL" sz="4000" b="0" strike="noStrike" spc="-1">
                <a:solidFill>
                  <a:srgbClr val="000000"/>
                </a:solidFill>
                <a:uFill>
                  <a:solidFill>
                    <a:srgbClr val="FFFFFF"/>
                  </a:solidFill>
                </a:uFill>
                <a:latin typeface="Calibri"/>
              </a:rPr>
              <a:t>Erstellen Sie das Scratch-Programm</a:t>
            </a:r>
          </a:p>
        </p:txBody>
      </p:sp>
      <p:sp>
        <p:nvSpPr>
          <p:cNvPr id="536" name="TextShape 2"/>
          <p:cNvSpPr txBox="1"/>
          <p:nvPr/>
        </p:nvSpPr>
        <p:spPr>
          <a:xfrm>
            <a:off x="457200" y="1152000"/>
            <a:ext cx="4870800" cy="3534840"/>
          </a:xfrm>
          <a:prstGeom prst="rect">
            <a:avLst/>
          </a:prstGeom>
          <a:noFill/>
          <a:ln>
            <a:noFill/>
          </a:ln>
        </p:spPr>
        <p:txBody>
          <a:bodyPr>
            <a:normAutofit fontScale="70000" lnSpcReduction="20000"/>
          </a:bodyPr>
          <a:lstStyle/>
          <a:p>
            <a:pPr marL="179280" indent="-178920">
              <a:lnSpc>
                <a:spcPct val="100000"/>
              </a:lnSpc>
              <a:spcBef>
                <a:spcPts val="479"/>
              </a:spcBef>
              <a:buClr>
                <a:srgbClr val="000000"/>
              </a:buClr>
              <a:buFont typeface="Arial"/>
              <a:buChar char="•"/>
            </a:pPr>
            <a:r>
              <a:rPr lang="nl-NL" sz="2400" b="0" strike="noStrike" spc="-1" dirty="0" err="1" smtClean="0">
                <a:solidFill>
                  <a:srgbClr val="000000"/>
                </a:solidFill>
                <a:uFill>
                  <a:solidFill>
                    <a:srgbClr val="FFFFFF"/>
                  </a:solidFill>
                </a:uFill>
                <a:latin typeface="Calibri"/>
              </a:rPr>
              <a:t>Erstellen</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Sie</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dieses</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Programm</a:t>
            </a:r>
            <a:r>
              <a:rPr lang="nl-NL" sz="2400" b="0" strike="noStrike" spc="-1" dirty="0" smtClean="0">
                <a:solidFill>
                  <a:srgbClr val="000000"/>
                </a:solidFill>
                <a:uFill>
                  <a:solidFill>
                    <a:srgbClr val="FFFFFF"/>
                  </a:solidFill>
                </a:uFill>
                <a:latin typeface="Calibri"/>
              </a:rPr>
              <a:t> in Scratch </a:t>
            </a:r>
            <a:r>
              <a:rPr lang="nl-NL" sz="2400" b="0" strike="noStrike" spc="-1" dirty="0" err="1" smtClean="0">
                <a:solidFill>
                  <a:srgbClr val="000000"/>
                </a:solidFill>
                <a:uFill>
                  <a:solidFill>
                    <a:srgbClr val="FFFFFF"/>
                  </a:solidFill>
                </a:uFill>
                <a:latin typeface="Calibri"/>
              </a:rPr>
              <a:t>und</a:t>
            </a:r>
            <a:r>
              <a:rPr lang="nl-NL" sz="2400" b="0" strike="noStrike" spc="-1" dirty="0" smtClean="0">
                <a:solidFill>
                  <a:srgbClr val="000000"/>
                </a:solidFill>
                <a:uFill>
                  <a:solidFill>
                    <a:srgbClr val="FFFFFF"/>
                  </a:solidFill>
                </a:uFill>
                <a:latin typeface="Calibri"/>
              </a:rPr>
              <a:t> probieren </a:t>
            </a:r>
            <a:r>
              <a:rPr lang="nl-NL" sz="2400" b="0" strike="noStrike" spc="-1" dirty="0" err="1" smtClean="0">
                <a:solidFill>
                  <a:srgbClr val="000000"/>
                </a:solidFill>
                <a:uFill>
                  <a:solidFill>
                    <a:srgbClr val="FFFFFF"/>
                  </a:solidFill>
                </a:uFill>
                <a:latin typeface="Calibri"/>
              </a:rPr>
              <a:t>Sie</a:t>
            </a:r>
            <a:r>
              <a:rPr lang="nl-NL" sz="2400" b="0" strike="noStrike" spc="-1" dirty="0" smtClean="0">
                <a:solidFill>
                  <a:srgbClr val="000000"/>
                </a:solidFill>
                <a:uFill>
                  <a:solidFill>
                    <a:srgbClr val="FFFFFF"/>
                  </a:solidFill>
                </a:uFill>
                <a:latin typeface="Calibri"/>
              </a:rPr>
              <a:t> es </a:t>
            </a:r>
            <a:r>
              <a:rPr lang="nl-NL" sz="2400" b="0" strike="noStrike" spc="-1" dirty="0" err="1" smtClean="0">
                <a:solidFill>
                  <a:srgbClr val="000000"/>
                </a:solidFill>
                <a:uFill>
                  <a:solidFill>
                    <a:srgbClr val="FFFFFF"/>
                  </a:solidFill>
                </a:uFill>
                <a:latin typeface="Calibri"/>
              </a:rPr>
              <a:t>aus</a:t>
            </a:r>
            <a:r>
              <a:rPr lang="nl-NL" sz="2400" spc="-1" dirty="0" smtClean="0">
                <a:solidFill>
                  <a:srgbClr val="000000"/>
                </a:solidFill>
                <a:uFill>
                  <a:solidFill>
                    <a:srgbClr val="FFFFFF"/>
                  </a:solidFill>
                </a:uFill>
                <a:latin typeface="Calibri"/>
              </a:rPr>
              <a:t> </a:t>
            </a:r>
            <a:r>
              <a:rPr lang="de-DE" sz="2400" spc="-1" dirty="0" smtClean="0">
                <a:solidFill>
                  <a:srgbClr val="000000"/>
                </a:solidFill>
                <a:uFill>
                  <a:solidFill>
                    <a:srgbClr val="FFFFFF"/>
                  </a:solidFill>
                </a:uFill>
                <a:latin typeface="Calibri"/>
              </a:rPr>
              <a:t>(Legen Sie es auf den Bildschirm oder das </a:t>
            </a:r>
            <a:r>
              <a:rPr lang="de-DE" sz="2400" spc="-1" dirty="0" err="1" smtClean="0">
                <a:solidFill>
                  <a:srgbClr val="000000"/>
                </a:solidFill>
                <a:uFill>
                  <a:solidFill>
                    <a:srgbClr val="FFFFFF"/>
                  </a:solidFill>
                </a:uFill>
                <a:latin typeface="Calibri"/>
              </a:rPr>
              <a:t>Cat</a:t>
            </a:r>
            <a:r>
              <a:rPr lang="de-DE" sz="2400" spc="-1" dirty="0" smtClean="0">
                <a:solidFill>
                  <a:srgbClr val="000000"/>
                </a:solidFill>
                <a:uFill>
                  <a:solidFill>
                    <a:srgbClr val="FFFFFF"/>
                  </a:solidFill>
                </a:uFill>
                <a:latin typeface="Calibri"/>
              </a:rPr>
              <a:t>-Sprite)</a:t>
            </a:r>
            <a:endParaRPr lang="nl-NL" sz="2400" spc="-1" dirty="0" smtClean="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smtClean="0">
                <a:solidFill>
                  <a:srgbClr val="000000"/>
                </a:solidFill>
                <a:uFill>
                  <a:solidFill>
                    <a:srgbClr val="FFFFFF"/>
                  </a:solidFill>
                </a:uFill>
                <a:latin typeface="Calibri"/>
              </a:rPr>
              <a:t>Versuchen</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Sie</a:t>
            </a:r>
            <a:r>
              <a:rPr lang="nl-NL" sz="2400" b="0" strike="noStrike" spc="-1" dirty="0" smtClean="0">
                <a:solidFill>
                  <a:srgbClr val="000000"/>
                </a:solidFill>
                <a:uFill>
                  <a:solidFill>
                    <a:srgbClr val="FFFFFF"/>
                  </a:solidFill>
                </a:uFill>
                <a:latin typeface="Calibri"/>
              </a:rPr>
              <a:t> es (</a:t>
            </a:r>
            <a:r>
              <a:rPr lang="nl-NL" sz="2400" b="0" strike="noStrike" spc="-1" dirty="0" err="1" smtClean="0">
                <a:solidFill>
                  <a:srgbClr val="000000"/>
                </a:solidFill>
                <a:uFill>
                  <a:solidFill>
                    <a:srgbClr val="FFFFFF"/>
                  </a:solidFill>
                </a:uFill>
                <a:latin typeface="Calibri"/>
              </a:rPr>
              <a:t>klicken</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Sie</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auf</a:t>
            </a:r>
            <a:r>
              <a:rPr lang="nl-NL" sz="2400" b="0" strike="noStrike" spc="-1" dirty="0" smtClean="0">
                <a:solidFill>
                  <a:srgbClr val="000000"/>
                </a:solidFill>
                <a:uFill>
                  <a:solidFill>
                    <a:srgbClr val="FFFFFF"/>
                  </a:solidFill>
                </a:uFill>
                <a:latin typeface="Calibri"/>
              </a:rPr>
              <a:t> die </a:t>
            </a:r>
            <a:r>
              <a:rPr lang="nl-NL" sz="2400" b="0" strike="noStrike" spc="-1" dirty="0" err="1" smtClean="0">
                <a:solidFill>
                  <a:srgbClr val="000000"/>
                </a:solidFill>
                <a:uFill>
                  <a:solidFill>
                    <a:srgbClr val="FFFFFF"/>
                  </a:solidFill>
                </a:uFill>
                <a:latin typeface="Calibri"/>
              </a:rPr>
              <a:t>Blöcke</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oder</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klicken</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Sie</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auf</a:t>
            </a:r>
            <a:r>
              <a:rPr lang="nl-NL" sz="2400" b="0" strike="noStrike" spc="-1" dirty="0" smtClean="0">
                <a:solidFill>
                  <a:srgbClr val="000000"/>
                </a:solidFill>
                <a:uFill>
                  <a:solidFill>
                    <a:srgbClr val="FFFFFF"/>
                  </a:solidFill>
                </a:uFill>
                <a:latin typeface="Calibri"/>
              </a:rPr>
              <a:t> die </a:t>
            </a:r>
            <a:r>
              <a:rPr lang="nl-NL" sz="2400" b="0" strike="noStrike" spc="-1" dirty="0" err="1" smtClean="0">
                <a:solidFill>
                  <a:srgbClr val="000000"/>
                </a:solidFill>
                <a:uFill>
                  <a:solidFill>
                    <a:srgbClr val="FFFFFF"/>
                  </a:solidFill>
                </a:uFill>
                <a:latin typeface="Calibri"/>
              </a:rPr>
              <a:t>grüne</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Flagge</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über</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dem</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Animationsfenster</a:t>
            </a:r>
            <a:r>
              <a:rPr lang="nl-NL" sz="2400" b="0" strike="noStrike" spc="-1" dirty="0" smtClean="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smtClean="0">
                <a:solidFill>
                  <a:srgbClr val="000000"/>
                </a:solidFill>
                <a:uFill>
                  <a:solidFill>
                    <a:srgbClr val="FFFFFF"/>
                  </a:solidFill>
                </a:uFill>
                <a:latin typeface="Calibri"/>
              </a:rPr>
              <a:t>Digitaleingang</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(Taste):</a:t>
            </a:r>
          </a:p>
          <a:p>
            <a:pPr marL="864000" lvl="1" indent="-32400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0 = </a:t>
            </a:r>
            <a:r>
              <a:rPr lang="nl-NL" sz="2400" b="0" strike="noStrike" spc="-1" dirty="0" err="1">
                <a:solidFill>
                  <a:srgbClr val="000000"/>
                </a:solidFill>
                <a:uFill>
                  <a:solidFill>
                    <a:srgbClr val="FFFFFF"/>
                  </a:solidFill>
                </a:uFill>
                <a:latin typeface="Calibri"/>
              </a:rPr>
              <a:t>gedrückt</a:t>
            </a:r>
            <a:endParaRPr lang="nl-NL" sz="2400" b="0" strike="noStrike" spc="-1" dirty="0">
              <a:solidFill>
                <a:srgbClr val="000000"/>
              </a:solidFill>
              <a:uFill>
                <a:solidFill>
                  <a:srgbClr val="FFFFFF"/>
                </a:solidFill>
              </a:uFill>
              <a:latin typeface="Calibri"/>
            </a:endParaRPr>
          </a:p>
          <a:p>
            <a:pPr marL="864000" lvl="1" indent="-32400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1 = nicht </a:t>
            </a:r>
            <a:r>
              <a:rPr lang="nl-NL" sz="2400" b="0" strike="noStrike" spc="-1" dirty="0" err="1">
                <a:solidFill>
                  <a:srgbClr val="000000"/>
                </a:solidFill>
                <a:uFill>
                  <a:solidFill>
                    <a:srgbClr val="FFFFFF"/>
                  </a:solidFill>
                </a:uFill>
                <a:latin typeface="Calibri"/>
              </a:rPr>
              <a:t>gedrückt</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Digitalausgang</a:t>
            </a:r>
            <a:r>
              <a:rPr lang="nl-NL" sz="2400" b="0" strike="noStrike" spc="-1" dirty="0">
                <a:solidFill>
                  <a:srgbClr val="000000"/>
                </a:solidFill>
                <a:uFill>
                  <a:solidFill>
                    <a:srgbClr val="FFFFFF"/>
                  </a:solidFill>
                </a:uFill>
                <a:latin typeface="Calibri"/>
              </a:rPr>
              <a:t> (LED)</a:t>
            </a:r>
          </a:p>
          <a:p>
            <a:pPr marL="864000" lvl="1" indent="-32400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0 = </a:t>
            </a:r>
            <a:r>
              <a:rPr lang="nl-NL" sz="2400" b="0" strike="noStrike" spc="-1" dirty="0" err="1">
                <a:solidFill>
                  <a:srgbClr val="000000"/>
                </a:solidFill>
                <a:uFill>
                  <a:solidFill>
                    <a:srgbClr val="FFFFFF"/>
                  </a:solidFill>
                </a:uFill>
                <a:latin typeface="Calibri"/>
              </a:rPr>
              <a:t>aus</a:t>
            </a:r>
            <a:endParaRPr lang="nl-NL" sz="2400" b="0" strike="noStrike" spc="-1" dirty="0">
              <a:solidFill>
                <a:srgbClr val="000000"/>
              </a:solidFill>
              <a:uFill>
                <a:solidFill>
                  <a:srgbClr val="FFFFFF"/>
                </a:solidFill>
              </a:uFill>
              <a:latin typeface="Calibri"/>
            </a:endParaRPr>
          </a:p>
          <a:p>
            <a:pPr marL="864000" lvl="1" indent="-32400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1 = </a:t>
            </a:r>
            <a:r>
              <a:rPr lang="nl-NL" sz="2400" b="0" strike="noStrike" spc="-1" dirty="0" err="1">
                <a:solidFill>
                  <a:srgbClr val="000000"/>
                </a:solidFill>
                <a:uFill>
                  <a:solidFill>
                    <a:srgbClr val="FFFFFF"/>
                  </a:solidFill>
                </a:uFill>
                <a:latin typeface="Calibri"/>
              </a:rPr>
              <a:t>ein</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Analysieren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wie das </a:t>
            </a:r>
            <a:r>
              <a:rPr lang="nl-NL" sz="2400" b="0" strike="noStrike" spc="-1" dirty="0" err="1">
                <a:solidFill>
                  <a:srgbClr val="000000"/>
                </a:solidFill>
                <a:uFill>
                  <a:solidFill>
                    <a:srgbClr val="FFFFFF"/>
                  </a:solidFill>
                </a:uFill>
                <a:latin typeface="Calibri"/>
              </a:rPr>
              <a:t>Programm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funktioniert</a:t>
            </a:r>
            <a:r>
              <a:rPr lang="nl-NL" sz="2400" b="0" strike="noStrike" spc="-1" dirty="0">
                <a:solidFill>
                  <a:srgbClr val="000000"/>
                </a:solidFill>
                <a:uFill>
                  <a:solidFill>
                    <a:srgbClr val="FFFFFF"/>
                  </a:solidFill>
                </a:uFill>
                <a:latin typeface="Calibri"/>
              </a:rPr>
              <a:t>.</a:t>
            </a:r>
          </a:p>
        </p:txBody>
      </p:sp>
      <p:sp>
        <p:nvSpPr>
          <p:cNvPr id="537" name="TextShape 3"/>
          <p:cNvSpPr txBox="1"/>
          <p:nvPr/>
        </p:nvSpPr>
        <p:spPr>
          <a:xfrm>
            <a:off x="8172360" y="4767120"/>
            <a:ext cx="514080" cy="273600"/>
          </a:xfrm>
          <a:prstGeom prst="rect">
            <a:avLst/>
          </a:prstGeom>
          <a:noFill/>
          <a:ln>
            <a:noFill/>
          </a:ln>
        </p:spPr>
        <p:txBody>
          <a:bodyPr anchor="ctr"/>
          <a:lstStyle/>
          <a:p>
            <a:pPr algn="r">
              <a:lnSpc>
                <a:spcPct val="100000"/>
              </a:lnSpc>
            </a:pPr>
            <a:fld id="{5C8732EA-0CDD-4EBE-AAA2-3927B6F0DCD6}" type="slidenum">
              <a:rPr lang="en-GB" sz="1200" b="0" strike="noStrike" spc="-1">
                <a:solidFill>
                  <a:srgbClr val="8B8B8B"/>
                </a:solidFill>
                <a:uFill>
                  <a:solidFill>
                    <a:srgbClr val="FFFFFF"/>
                  </a:solidFill>
                </a:uFill>
                <a:latin typeface="Calibri"/>
              </a:rPr>
              <a:pPr algn="r">
                <a:lnSpc>
                  <a:spcPct val="100000"/>
                </a:lnSpc>
              </a:pPr>
              <a:t>43</a:t>
            </a:fld>
            <a:endParaRPr lang="en-GB" sz="1200" b="0" strike="noStrike" spc="-1">
              <a:solidFill>
                <a:srgbClr val="000000"/>
              </a:solidFill>
              <a:uFill>
                <a:solidFill>
                  <a:srgbClr val="FFFFFF"/>
                </a:solidFill>
              </a:uFill>
              <a:latin typeface="Times New Roman"/>
            </a:endParaRPr>
          </a:p>
        </p:txBody>
      </p:sp>
      <p:pic>
        <p:nvPicPr>
          <p:cNvPr id="4098" name="Picture 2" descr="Y:\PiAndMore10.5\ScreenshotsDE\2018-02-22__23-09-1519337380.jpg"/>
          <p:cNvPicPr>
            <a:picLocks noChangeAspect="1" noChangeArrowheads="1"/>
          </p:cNvPicPr>
          <p:nvPr/>
        </p:nvPicPr>
        <p:blipFill>
          <a:blip r:embed="rId3" cstate="print"/>
          <a:srcRect/>
          <a:stretch>
            <a:fillRect/>
          </a:stretch>
        </p:blipFill>
        <p:spPr bwMode="auto">
          <a:xfrm>
            <a:off x="5724128" y="1347614"/>
            <a:ext cx="2875161" cy="1108991"/>
          </a:xfrm>
          <a:prstGeom prst="rect">
            <a:avLst/>
          </a:prstGeom>
          <a:noFill/>
        </p:spPr>
      </p:pic>
      <p:sp>
        <p:nvSpPr>
          <p:cNvPr id="6" name="Tekstvak 5"/>
          <p:cNvSpPr txBox="1"/>
          <p:nvPr/>
        </p:nvSpPr>
        <p:spPr>
          <a:xfrm>
            <a:off x="5796136" y="3363838"/>
            <a:ext cx="2592288" cy="1169551"/>
          </a:xfrm>
          <a:prstGeom prst="rect">
            <a:avLst/>
          </a:prstGeom>
          <a:noFill/>
        </p:spPr>
        <p:txBody>
          <a:bodyPr wrap="square" rtlCol="0">
            <a:spAutoFit/>
          </a:bodyPr>
          <a:lstStyle/>
          <a:p>
            <a:r>
              <a:rPr lang="de-DE" sz="1400" dirty="0" smtClean="0"/>
              <a:t>Verwenden Sie diese Pfeile, um den richtigen Wert auszuwählen (das Schwarz auf einem grauen Hintergrund macht es nicht sehr sichtbar)</a:t>
            </a:r>
            <a:endParaRPr lang="nl-NL" sz="1400" dirty="0"/>
          </a:p>
        </p:txBody>
      </p:sp>
      <p:cxnSp>
        <p:nvCxnSpPr>
          <p:cNvPr id="7" name="Rechte verbindingslijn met pijl 6"/>
          <p:cNvCxnSpPr/>
          <p:nvPr/>
        </p:nvCxnSpPr>
        <p:spPr>
          <a:xfrm flipV="1">
            <a:off x="6948264" y="2139702"/>
            <a:ext cx="144016"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Rechte verbindingslijn met pijl 7"/>
          <p:cNvCxnSpPr/>
          <p:nvPr/>
        </p:nvCxnSpPr>
        <p:spPr>
          <a:xfrm flipV="1">
            <a:off x="7308304" y="2139702"/>
            <a:ext cx="1008112"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TextShape 1"/>
          <p:cNvSpPr txBox="1"/>
          <p:nvPr/>
        </p:nvSpPr>
        <p:spPr>
          <a:xfrm>
            <a:off x="457200" y="205920"/>
            <a:ext cx="8229240" cy="856800"/>
          </a:xfrm>
          <a:prstGeom prst="rect">
            <a:avLst/>
          </a:prstGeom>
          <a:noFill/>
          <a:ln>
            <a:noFill/>
          </a:ln>
        </p:spPr>
        <p:txBody>
          <a:bodyPr anchor="ctr">
            <a:normAutofit fontScale="70000" lnSpcReduction="20000"/>
          </a:bodyPr>
          <a:lstStyle/>
          <a:p>
            <a:pPr>
              <a:lnSpc>
                <a:spcPct val="100000"/>
              </a:lnSpc>
            </a:pPr>
            <a:r>
              <a:rPr lang="nl-NL" sz="4400" b="0" strike="noStrike" spc="-1" dirty="0" err="1">
                <a:solidFill>
                  <a:srgbClr val="000000"/>
                </a:solidFill>
                <a:uFill>
                  <a:solidFill>
                    <a:srgbClr val="FFFFFF"/>
                  </a:solidFill>
                </a:uFill>
                <a:latin typeface="Calibri"/>
              </a:rPr>
              <a:t>Funktioniert</a:t>
            </a:r>
            <a:r>
              <a:rPr lang="nl-NL" sz="4400" b="0" strike="noStrike" spc="-1" dirty="0">
                <a:solidFill>
                  <a:srgbClr val="000000"/>
                </a:solidFill>
                <a:uFill>
                  <a:solidFill>
                    <a:srgbClr val="FFFFFF"/>
                  </a:solidFill>
                </a:uFill>
                <a:latin typeface="Calibri"/>
              </a:rPr>
              <a:t> es? </a:t>
            </a:r>
            <a:r>
              <a:rPr lang="nl-NL" sz="4400" b="0" strike="noStrike" spc="-1" dirty="0" smtClean="0">
                <a:solidFill>
                  <a:srgbClr val="000000"/>
                </a:solidFill>
                <a:uFill>
                  <a:solidFill>
                    <a:srgbClr val="FFFFFF"/>
                  </a:solidFill>
                </a:uFill>
                <a:latin typeface="Calibri"/>
              </a:rPr>
              <a:t/>
            </a:r>
            <a:br>
              <a:rPr lang="nl-NL" sz="4400" b="0" strike="noStrike" spc="-1" dirty="0" smtClean="0">
                <a:solidFill>
                  <a:srgbClr val="000000"/>
                </a:solidFill>
                <a:uFill>
                  <a:solidFill>
                    <a:srgbClr val="FFFFFF"/>
                  </a:solidFill>
                </a:uFill>
                <a:latin typeface="Calibri"/>
              </a:rPr>
            </a:br>
            <a:r>
              <a:rPr lang="nl-NL" sz="4400" b="0" strike="noStrike" spc="-1" dirty="0" smtClean="0">
                <a:solidFill>
                  <a:srgbClr val="000000"/>
                </a:solidFill>
                <a:uFill>
                  <a:solidFill>
                    <a:srgbClr val="FFFFFF"/>
                  </a:solidFill>
                </a:uFill>
                <a:latin typeface="Calibri"/>
              </a:rPr>
              <a:t>(</a:t>
            </a:r>
            <a:r>
              <a:rPr lang="nl-NL" sz="4400" b="0" strike="noStrike" spc="-1" dirty="0" err="1">
                <a:solidFill>
                  <a:srgbClr val="000000"/>
                </a:solidFill>
                <a:uFill>
                  <a:solidFill>
                    <a:srgbClr val="FFFFFF"/>
                  </a:solidFill>
                </a:uFill>
                <a:latin typeface="Calibri"/>
              </a:rPr>
              <a:t>siehe</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nächste</a:t>
            </a:r>
            <a:r>
              <a:rPr lang="nl-NL" sz="4400" b="0" strike="noStrike" spc="-1" dirty="0">
                <a:solidFill>
                  <a:srgbClr val="000000"/>
                </a:solidFill>
                <a:uFill>
                  <a:solidFill>
                    <a:srgbClr val="FFFFFF"/>
                  </a:solidFill>
                </a:uFill>
                <a:latin typeface="Calibri"/>
              </a:rPr>
              <a:t> Folie </a:t>
            </a:r>
            <a:r>
              <a:rPr lang="nl-NL" sz="4400" b="0" strike="noStrike" spc="-1" dirty="0" err="1">
                <a:solidFill>
                  <a:srgbClr val="000000"/>
                </a:solidFill>
                <a:uFill>
                  <a:solidFill>
                    <a:srgbClr val="FFFFFF"/>
                  </a:solidFill>
                </a:uFill>
                <a:latin typeface="Calibri"/>
              </a:rPr>
              <a:t>für</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Hilfe</a:t>
            </a:r>
            <a:r>
              <a:rPr lang="nl-NL" sz="4400" b="0" strike="noStrike" spc="-1" dirty="0">
                <a:solidFill>
                  <a:srgbClr val="000000"/>
                </a:solidFill>
                <a:uFill>
                  <a:solidFill>
                    <a:srgbClr val="FFFFFF"/>
                  </a:solidFill>
                </a:uFill>
                <a:latin typeface="Calibri"/>
              </a:rPr>
              <a:t>)</a:t>
            </a:r>
          </a:p>
        </p:txBody>
      </p:sp>
      <p:sp>
        <p:nvSpPr>
          <p:cNvPr id="540" name="TextShape 2"/>
          <p:cNvSpPr txBox="1"/>
          <p:nvPr/>
        </p:nvSpPr>
        <p:spPr>
          <a:xfrm>
            <a:off x="457200" y="1200240"/>
            <a:ext cx="8229240" cy="3394080"/>
          </a:xfrm>
          <a:prstGeom prst="rect">
            <a:avLst/>
          </a:prstGeom>
          <a:noFill/>
          <a:ln>
            <a:noFill/>
          </a:ln>
        </p:spPr>
        <p:txBody>
          <a:bodyPr>
            <a:normAutofit/>
          </a:bodyPr>
          <a:lstStyle/>
          <a:p>
            <a:pPr marL="179280" indent="-178920">
              <a:lnSpc>
                <a:spcPct val="100000"/>
              </a:lnSpc>
              <a:spcBef>
                <a:spcPts val="479"/>
              </a:spcBef>
              <a:buClr>
                <a:srgbClr val="000000"/>
              </a:buClr>
              <a:buFont typeface="Arial"/>
              <a:buChar char="•"/>
            </a:pPr>
            <a:r>
              <a:rPr lang="nl-NL" sz="2400" b="0" strike="noStrike" spc="-1" dirty="0" err="1" smtClean="0">
                <a:solidFill>
                  <a:srgbClr val="000000"/>
                </a:solidFill>
                <a:uFill>
                  <a:solidFill>
                    <a:srgbClr val="FFFFFF"/>
                  </a:solidFill>
                </a:uFill>
                <a:latin typeface="Calibri"/>
              </a:rPr>
              <a:t>Wenn</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die LED </a:t>
            </a:r>
            <a:r>
              <a:rPr lang="nl-NL" sz="2400" b="0" strike="noStrike" spc="-1" dirty="0" err="1">
                <a:solidFill>
                  <a:srgbClr val="000000"/>
                </a:solidFill>
                <a:uFill>
                  <a:solidFill>
                    <a:srgbClr val="FFFFFF"/>
                  </a:solidFill>
                </a:uFill>
                <a:latin typeface="Calibri"/>
              </a:rPr>
              <a:t>am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Arduino</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langsam</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blinkt, </a:t>
            </a:r>
            <a:r>
              <a:rPr lang="nl-NL" sz="2400" b="1" spc="-1" dirty="0" err="1" smtClean="0">
                <a:solidFill>
                  <a:srgbClr val="000000"/>
                </a:solidFill>
                <a:uFill>
                  <a:solidFill>
                    <a:srgbClr val="FFFFFF"/>
                  </a:solidFill>
                </a:uFill>
                <a:latin typeface="Calibri"/>
              </a:rPr>
              <a:t>nur</a:t>
            </a:r>
            <a:r>
              <a:rPr lang="nl-NL" sz="2400" b="1" spc="-1" dirty="0" smtClean="0">
                <a:solidFill>
                  <a:srgbClr val="000000"/>
                </a:solidFill>
                <a:uFill>
                  <a:solidFill>
                    <a:srgbClr val="FFFFFF"/>
                  </a:solidFill>
                </a:uFill>
                <a:latin typeface="Calibri"/>
              </a:rPr>
              <a:t> </a:t>
            </a:r>
            <a:r>
              <a:rPr lang="nl-NL" sz="2400" b="1" spc="-1" dirty="0" err="1" smtClean="0">
                <a:solidFill>
                  <a:srgbClr val="000000"/>
                </a:solidFill>
                <a:uFill>
                  <a:solidFill>
                    <a:srgbClr val="FFFFFF"/>
                  </a:solidFill>
                </a:uFill>
                <a:latin typeface="Calibri"/>
              </a:rPr>
              <a:t>dann</a:t>
            </a:r>
            <a:r>
              <a:rPr lang="nl-NL" sz="2400" b="1"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ist</a:t>
            </a:r>
            <a:r>
              <a:rPr lang="nl-NL" sz="2400"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die </a:t>
            </a:r>
            <a:r>
              <a:rPr lang="nl-NL" sz="2400" b="0" strike="noStrike" spc="-1" dirty="0" err="1">
                <a:solidFill>
                  <a:srgbClr val="000000"/>
                </a:solidFill>
                <a:uFill>
                  <a:solidFill>
                    <a:srgbClr val="FFFFFF"/>
                  </a:solidFill>
                </a:uFill>
                <a:latin typeface="Calibri"/>
              </a:rPr>
              <a:t>Konfiguration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heruntergeladen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1" strike="noStrike" spc="-1" dirty="0" err="1" smtClean="0">
                <a:solidFill>
                  <a:srgbClr val="000000"/>
                </a:solidFill>
                <a:uFill>
                  <a:solidFill>
                    <a:srgbClr val="FFFFFF"/>
                  </a:solidFill>
                </a:uFill>
                <a:latin typeface="Calibri"/>
              </a:rPr>
              <a:t>nur</a:t>
            </a:r>
            <a:r>
              <a:rPr lang="nl-NL" sz="2400" b="1" strike="noStrike" spc="-1" dirty="0" smtClean="0">
                <a:solidFill>
                  <a:srgbClr val="000000"/>
                </a:solidFill>
                <a:uFill>
                  <a:solidFill>
                    <a:srgbClr val="FFFFFF"/>
                  </a:solidFill>
                </a:uFill>
                <a:latin typeface="Calibri"/>
              </a:rPr>
              <a:t> </a:t>
            </a:r>
            <a:r>
              <a:rPr lang="nl-NL" sz="2400" b="1" strike="noStrike" spc="-1" dirty="0" err="1" smtClean="0">
                <a:solidFill>
                  <a:srgbClr val="000000"/>
                </a:solidFill>
                <a:uFill>
                  <a:solidFill>
                    <a:srgbClr val="FFFFFF"/>
                  </a:solidFill>
                </a:uFill>
                <a:latin typeface="Calibri"/>
              </a:rPr>
              <a:t>dann</a:t>
            </a:r>
            <a:r>
              <a:rPr lang="nl-NL" sz="2400" b="1"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funktioniert</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scratchClient</a:t>
            </a:r>
            <a:r>
              <a:rPr lang="nl-NL" sz="2400" b="0" strike="noStrike" spc="-1" dirty="0" smtClean="0">
                <a:solidFill>
                  <a:srgbClr val="000000"/>
                </a:solidFill>
                <a:uFill>
                  <a:solidFill>
                    <a:srgbClr val="FFFFFF"/>
                  </a:solidFill>
                </a:uFill>
                <a:latin typeface="Calibri"/>
              </a:rPr>
              <a:t>.</a:t>
            </a:r>
            <a:endParaRPr lang="nl-NL" sz="2400" b="0" strike="noStrike" spc="-1" dirty="0">
              <a:solidFill>
                <a:srgbClr val="000000"/>
              </a:solidFill>
              <a:uFill>
                <a:solidFill>
                  <a:srgbClr val="FFFFFF"/>
                </a:solidFill>
              </a:uFill>
              <a:latin typeface="Calibri"/>
            </a:endParaRPr>
          </a:p>
          <a:p>
            <a:pPr marL="864000" lvl="1" indent="-324000">
              <a:spcBef>
                <a:spcPts val="1134"/>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Es </a:t>
            </a:r>
            <a:r>
              <a:rPr lang="nl-NL" sz="2400" b="0" strike="noStrike" spc="-1" dirty="0" err="1">
                <a:solidFill>
                  <a:srgbClr val="000000"/>
                </a:solidFill>
                <a:uFill>
                  <a:solidFill>
                    <a:srgbClr val="FFFFFF"/>
                  </a:solidFill>
                </a:uFill>
                <a:latin typeface="Calibri"/>
              </a:rPr>
              <a:t>kann</a:t>
            </a:r>
            <a:r>
              <a:rPr lang="nl-NL" sz="2400" b="0" strike="noStrike" spc="-1" dirty="0">
                <a:solidFill>
                  <a:srgbClr val="000000"/>
                </a:solidFill>
                <a:uFill>
                  <a:solidFill>
                    <a:srgbClr val="FFFFFF"/>
                  </a:solidFill>
                </a:uFill>
                <a:latin typeface="Calibri"/>
              </a:rPr>
              <a:t> 10 </a:t>
            </a:r>
            <a:r>
              <a:rPr lang="nl-NL" sz="2400" b="0" strike="noStrike" spc="-1" dirty="0" err="1">
                <a:solidFill>
                  <a:srgbClr val="000000"/>
                </a:solidFill>
                <a:uFill>
                  <a:solidFill>
                    <a:srgbClr val="FFFFFF"/>
                  </a:solidFill>
                </a:uFill>
                <a:latin typeface="Calibri"/>
              </a:rPr>
              <a:t>Sekunden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dauern</a:t>
            </a:r>
            <a:r>
              <a:rPr lang="nl-NL" sz="2400" b="0" strike="noStrike" spc="-1" dirty="0">
                <a:solidFill>
                  <a:srgbClr val="000000"/>
                </a:solidFill>
                <a:uFill>
                  <a:solidFill>
                    <a:srgbClr val="FFFFFF"/>
                  </a:solidFill>
                </a:uFill>
                <a:latin typeface="Calibri"/>
              </a:rPr>
              <a:t>, bis </a:t>
            </a:r>
            <a:r>
              <a:rPr lang="nl-NL" sz="2400" b="0" strike="noStrike" spc="-1" dirty="0" err="1">
                <a:solidFill>
                  <a:srgbClr val="000000"/>
                </a:solidFill>
                <a:uFill>
                  <a:solidFill>
                    <a:srgbClr val="FFFFFF"/>
                  </a:solidFill>
                </a:uFill>
                <a:latin typeface="Calibri"/>
              </a:rPr>
              <a:t>sowohl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als </a:t>
            </a:r>
            <a:r>
              <a:rPr lang="nl-NL" sz="2400" b="0" strike="noStrike" spc="-1" dirty="0" err="1">
                <a:solidFill>
                  <a:srgbClr val="000000"/>
                </a:solidFill>
                <a:uFill>
                  <a:solidFill>
                    <a:srgbClr val="FFFFFF"/>
                  </a:solidFill>
                </a:uFill>
                <a:latin typeface="Calibri"/>
              </a:rPr>
              <a:t>auch</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ScratchClient-Erweiterungen</a:t>
            </a:r>
            <a:r>
              <a:rPr lang="nl-NL" sz="2400" b="0" strike="noStrike" spc="-1" dirty="0">
                <a:solidFill>
                  <a:srgbClr val="000000"/>
                </a:solidFill>
                <a:uFill>
                  <a:solidFill>
                    <a:srgbClr val="FFFFFF"/>
                  </a:solidFill>
                </a:uFill>
                <a:latin typeface="Calibri"/>
              </a:rPr>
              <a:t> in Scratch 2 geladen </a:t>
            </a:r>
            <a:r>
              <a:rPr lang="nl-NL" sz="2400" b="0" strike="noStrike" spc="-1" dirty="0" err="1">
                <a:solidFill>
                  <a:srgbClr val="000000"/>
                </a:solidFill>
                <a:uFill>
                  <a:solidFill>
                    <a:srgbClr val="FFFFFF"/>
                  </a:solidFill>
                </a:uFill>
                <a:latin typeface="Calibri"/>
              </a:rPr>
              <a:t>sind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bevor</a:t>
            </a:r>
            <a:r>
              <a:rPr lang="nl-NL" sz="2400" b="0" strike="noStrike" spc="-1" dirty="0">
                <a:solidFill>
                  <a:srgbClr val="000000"/>
                </a:solidFill>
                <a:uFill>
                  <a:solidFill>
                    <a:srgbClr val="FFFFFF"/>
                  </a:solidFill>
                </a:uFill>
                <a:latin typeface="Calibri"/>
              </a:rPr>
              <a:t> dies </a:t>
            </a:r>
            <a:r>
              <a:rPr lang="nl-NL" sz="2400" b="0" strike="noStrike" spc="-1" dirty="0" err="1">
                <a:solidFill>
                  <a:srgbClr val="000000"/>
                </a:solidFill>
                <a:uFill>
                  <a:solidFill>
                    <a:srgbClr val="FFFFFF"/>
                  </a:solidFill>
                </a:uFill>
                <a:latin typeface="Calibri"/>
              </a:rPr>
              <a:t>geschieht</a:t>
            </a:r>
            <a:r>
              <a:rPr lang="nl-NL" sz="2400" b="0" strike="noStrike" spc="-1" dirty="0" smtClean="0">
                <a:solidFill>
                  <a:srgbClr val="000000"/>
                </a:solidFill>
                <a:uFill>
                  <a:solidFill>
                    <a:srgbClr val="FFFFFF"/>
                  </a:solidFill>
                </a:uFill>
                <a:latin typeface="Calibri"/>
              </a:rPr>
              <a:t>.</a:t>
            </a:r>
          </a:p>
          <a:p>
            <a:pPr marL="864000" lvl="1" indent="-324000">
              <a:spcBef>
                <a:spcPts val="1134"/>
              </a:spcBef>
              <a:buClr>
                <a:srgbClr val="000000"/>
              </a:buClr>
              <a:buSzPct val="75000"/>
              <a:buFont typeface="Symbol" charset="2"/>
              <a:buChar char=""/>
            </a:pPr>
            <a:r>
              <a:rPr lang="de-DE" sz="2400" dirty="0" smtClean="0"/>
              <a:t>Also 10 Sekunden nachdem Sie auf das grüne Sprite geklickt haben.</a:t>
            </a:r>
            <a:endParaRPr lang="nl-NL" sz="2400" b="0" strike="noStrike" spc="-1" dirty="0">
              <a:solidFill>
                <a:srgbClr val="000000"/>
              </a:solidFill>
              <a:uFill>
                <a:solidFill>
                  <a:srgbClr val="FFFFFF"/>
                </a:solidFill>
              </a:uFill>
              <a:latin typeface="Calibri"/>
            </a:endParaRPr>
          </a:p>
        </p:txBody>
      </p:sp>
      <p:sp>
        <p:nvSpPr>
          <p:cNvPr id="541" name="TextShape 3"/>
          <p:cNvSpPr txBox="1"/>
          <p:nvPr/>
        </p:nvSpPr>
        <p:spPr>
          <a:xfrm>
            <a:off x="8172360" y="4767120"/>
            <a:ext cx="514080" cy="273600"/>
          </a:xfrm>
          <a:prstGeom prst="rect">
            <a:avLst/>
          </a:prstGeom>
          <a:noFill/>
          <a:ln>
            <a:noFill/>
          </a:ln>
        </p:spPr>
        <p:txBody>
          <a:bodyPr anchor="ctr"/>
          <a:lstStyle/>
          <a:p>
            <a:pPr algn="r">
              <a:lnSpc>
                <a:spcPct val="100000"/>
              </a:lnSpc>
            </a:pPr>
            <a:fld id="{739110C7-BD45-474C-BFBF-F502D784ADF3}" type="slidenum">
              <a:rPr lang="en-GB" sz="1200" b="0" strike="noStrike" spc="-1">
                <a:solidFill>
                  <a:srgbClr val="8B8B8B"/>
                </a:solidFill>
                <a:uFill>
                  <a:solidFill>
                    <a:srgbClr val="FFFFFF"/>
                  </a:solidFill>
                </a:uFill>
                <a:latin typeface="Calibri"/>
              </a:rPr>
              <a:pPr algn="r">
                <a:lnSpc>
                  <a:spcPct val="100000"/>
                </a:lnSpc>
              </a:pPr>
              <a:t>44</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TextShape 1"/>
          <p:cNvSpPr txBox="1"/>
          <p:nvPr/>
        </p:nvSpPr>
        <p:spPr>
          <a:xfrm>
            <a:off x="457200" y="205920"/>
            <a:ext cx="8229240" cy="1069200"/>
          </a:xfrm>
          <a:prstGeom prst="rect">
            <a:avLst/>
          </a:prstGeom>
          <a:noFill/>
          <a:ln>
            <a:noFill/>
          </a:ln>
        </p:spPr>
        <p:txBody>
          <a:bodyPr anchor="ctr">
            <a:normAutofit fontScale="85000" lnSpcReduction="20000"/>
          </a:bodyPr>
          <a:lstStyle/>
          <a:p>
            <a:pPr>
              <a:lnSpc>
                <a:spcPct val="100000"/>
              </a:lnSpc>
            </a:pPr>
            <a:r>
              <a:rPr lang="nl-NL" sz="4400" b="0" strike="noStrike" spc="-1" dirty="0" err="1">
                <a:solidFill>
                  <a:srgbClr val="000000"/>
                </a:solidFill>
                <a:uFill>
                  <a:solidFill>
                    <a:srgbClr val="FFFFFF"/>
                  </a:solidFill>
                </a:uFill>
                <a:latin typeface="Calibri"/>
              </a:rPr>
              <a:t>Sie</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können</a:t>
            </a:r>
            <a:r>
              <a:rPr lang="nl-NL" sz="4400" b="0" strike="noStrike" spc="-1" dirty="0">
                <a:solidFill>
                  <a:srgbClr val="000000"/>
                </a:solidFill>
                <a:uFill>
                  <a:solidFill>
                    <a:srgbClr val="FFFFFF"/>
                  </a:solidFill>
                </a:uFill>
                <a:latin typeface="Calibri"/>
              </a:rPr>
              <a:t> die </a:t>
            </a:r>
            <a:r>
              <a:rPr lang="nl-NL" sz="4400" b="0" strike="noStrike" spc="-1" dirty="0" err="1">
                <a:solidFill>
                  <a:srgbClr val="000000"/>
                </a:solidFill>
                <a:uFill>
                  <a:solidFill>
                    <a:srgbClr val="FFFFFF"/>
                  </a:solidFill>
                </a:uFill>
                <a:latin typeface="Calibri"/>
              </a:rPr>
              <a:t>Werte</a:t>
            </a:r>
            <a:r>
              <a:rPr lang="nl-NL" sz="4400" b="0" strike="noStrike" spc="-1" dirty="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überwachen</a:t>
            </a:r>
            <a:r>
              <a:rPr lang="nl-NL" sz="4400" b="0" strike="noStrike" spc="-1" dirty="0">
                <a:solidFill>
                  <a:srgbClr val="000000"/>
                </a:solidFill>
                <a:uFill>
                  <a:solidFill>
                    <a:srgbClr val="FFFFFF"/>
                  </a:solidFill>
                </a:uFill>
                <a:latin typeface="Calibri"/>
              </a:rPr>
              <a:t>, die </a:t>
            </a:r>
            <a:r>
              <a:rPr lang="nl-NL" sz="4400" b="0" strike="noStrike" spc="-1" dirty="0" err="1">
                <a:solidFill>
                  <a:srgbClr val="000000"/>
                </a:solidFill>
                <a:uFill>
                  <a:solidFill>
                    <a:srgbClr val="FFFFFF"/>
                  </a:solidFill>
                </a:uFill>
                <a:latin typeface="Calibri"/>
              </a:rPr>
              <a:t>ausgetauscht</a:t>
            </a:r>
            <a:r>
              <a:rPr lang="nl-NL" sz="4400" b="0" strike="noStrike" spc="-1" dirty="0">
                <a:solidFill>
                  <a:srgbClr val="000000"/>
                </a:solidFill>
                <a:uFill>
                  <a:solidFill>
                    <a:srgbClr val="FFFFFF"/>
                  </a:solidFill>
                </a:uFill>
                <a:latin typeface="Calibri"/>
              </a:rPr>
              <a:t> </a:t>
            </a:r>
            <a:r>
              <a:rPr lang="nl-NL" sz="4400" b="0" strike="noStrike" spc="-1" dirty="0" smtClean="0">
                <a:solidFill>
                  <a:srgbClr val="000000"/>
                </a:solidFill>
                <a:uFill>
                  <a:solidFill>
                    <a:srgbClr val="FFFFFF"/>
                  </a:solidFill>
                </a:uFill>
                <a:latin typeface="Calibri"/>
              </a:rPr>
              <a:t>werden</a:t>
            </a:r>
            <a:endParaRPr lang="nl-NL" sz="4400" b="0" strike="noStrike" spc="-1" dirty="0">
              <a:solidFill>
                <a:srgbClr val="000000"/>
              </a:solidFill>
              <a:uFill>
                <a:solidFill>
                  <a:srgbClr val="FFFFFF"/>
                </a:solidFill>
              </a:uFill>
              <a:latin typeface="Calibri"/>
            </a:endParaRPr>
          </a:p>
        </p:txBody>
      </p:sp>
      <p:sp>
        <p:nvSpPr>
          <p:cNvPr id="543" name="TextShape 2"/>
          <p:cNvSpPr txBox="1"/>
          <p:nvPr/>
        </p:nvSpPr>
        <p:spPr>
          <a:xfrm>
            <a:off x="8172360" y="4767120"/>
            <a:ext cx="514080" cy="273600"/>
          </a:xfrm>
          <a:prstGeom prst="rect">
            <a:avLst/>
          </a:prstGeom>
          <a:noFill/>
          <a:ln>
            <a:noFill/>
          </a:ln>
        </p:spPr>
        <p:txBody>
          <a:bodyPr anchor="ctr"/>
          <a:lstStyle/>
          <a:p>
            <a:pPr algn="r">
              <a:lnSpc>
                <a:spcPct val="100000"/>
              </a:lnSpc>
            </a:pPr>
            <a:fld id="{AFB52F9F-A357-42F1-9F84-5E33031E8AAA}" type="slidenum">
              <a:rPr lang="en-GB" sz="1200" b="0" strike="noStrike" spc="-1">
                <a:solidFill>
                  <a:srgbClr val="8B8B8B"/>
                </a:solidFill>
                <a:uFill>
                  <a:solidFill>
                    <a:srgbClr val="FFFFFF"/>
                  </a:solidFill>
                </a:uFill>
                <a:latin typeface="Calibri"/>
              </a:rPr>
              <a:pPr algn="r">
                <a:lnSpc>
                  <a:spcPct val="100000"/>
                </a:lnSpc>
              </a:pPr>
              <a:t>45</a:t>
            </a:fld>
            <a:endParaRPr lang="en-GB" sz="1200" b="0" strike="noStrike" spc="-1">
              <a:solidFill>
                <a:srgbClr val="000000"/>
              </a:solidFill>
              <a:uFill>
                <a:solidFill>
                  <a:srgbClr val="FFFFFF"/>
                </a:solidFill>
              </a:uFill>
              <a:latin typeface="Times New Roman"/>
            </a:endParaRPr>
          </a:p>
        </p:txBody>
      </p:sp>
      <p:pic>
        <p:nvPicPr>
          <p:cNvPr id="544" name="Picture 2"/>
          <p:cNvPicPr/>
          <p:nvPr/>
        </p:nvPicPr>
        <p:blipFill>
          <a:blip r:embed="rId2" cstate="print"/>
          <a:stretch/>
        </p:blipFill>
        <p:spPr>
          <a:xfrm>
            <a:off x="94680" y="1419480"/>
            <a:ext cx="4885560" cy="3315960"/>
          </a:xfrm>
          <a:prstGeom prst="rect">
            <a:avLst/>
          </a:prstGeom>
          <a:ln w="3240">
            <a:solidFill>
              <a:srgbClr val="4F81BD"/>
            </a:solidFill>
            <a:round/>
          </a:ln>
        </p:spPr>
      </p:pic>
      <p:sp>
        <p:nvSpPr>
          <p:cNvPr id="545" name="TextShape 3"/>
          <p:cNvSpPr txBox="1"/>
          <p:nvPr/>
        </p:nvSpPr>
        <p:spPr>
          <a:xfrm>
            <a:off x="5148000" y="1337400"/>
            <a:ext cx="3826440" cy="3394080"/>
          </a:xfrm>
          <a:prstGeom prst="rect">
            <a:avLst/>
          </a:prstGeom>
          <a:noFill/>
          <a:ln>
            <a:noFill/>
          </a:ln>
        </p:spPr>
        <p:txBody>
          <a:bodyPr>
            <a:normAutofit fontScale="85000" lnSpcReduction="20000"/>
          </a:bodyPr>
          <a:lstStyle/>
          <a:p>
            <a:pPr marL="179280" indent="-178920">
              <a:lnSpc>
                <a:spcPct val="100000"/>
              </a:lnSpc>
              <a:spcBef>
                <a:spcPts val="281"/>
              </a:spcBef>
              <a:buClr>
                <a:srgbClr val="000000"/>
              </a:buClr>
              <a:buFont typeface="Arial"/>
              <a:buChar char="•"/>
            </a:pPr>
            <a:r>
              <a:rPr lang="nl-NL" sz="1400" b="0" strike="noStrike" spc="-1" dirty="0" err="1">
                <a:solidFill>
                  <a:srgbClr val="000000"/>
                </a:solidFill>
                <a:uFill>
                  <a:solidFill>
                    <a:srgbClr val="FFFFFF"/>
                  </a:solidFill>
                </a:uFill>
                <a:latin typeface="Calibri"/>
              </a:rPr>
              <a:t>Zusammen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 der Browser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der URL </a:t>
            </a:r>
            <a:r>
              <a:rPr lang="nl-NL" sz="1400" b="0" strike="noStrike" spc="-1" dirty="0" err="1">
                <a:solidFill>
                  <a:srgbClr val="000000"/>
                </a:solidFill>
                <a:uFill>
                  <a:solidFill>
                    <a:srgbClr val="FFFFFF"/>
                  </a:solidFill>
                </a:uFill>
                <a:latin typeface="Calibri"/>
              </a:rPr>
              <a:t>localhost</a:t>
            </a:r>
            <a:r>
              <a:rPr lang="nl-NL" sz="1400" b="0" strike="noStrike" spc="-1" dirty="0">
                <a:solidFill>
                  <a:srgbClr val="000000"/>
                </a:solidFill>
                <a:uFill>
                  <a:solidFill>
                    <a:srgbClr val="FFFFFF"/>
                  </a:solidFill>
                </a:uFill>
                <a:latin typeface="Calibri"/>
              </a:rPr>
              <a:t>: 8080 / adapter </a:t>
            </a:r>
            <a:r>
              <a:rPr lang="nl-NL" sz="1400" b="0" strike="noStrike" spc="-1" dirty="0" err="1">
                <a:solidFill>
                  <a:srgbClr val="000000"/>
                </a:solidFill>
                <a:uFill>
                  <a:solidFill>
                    <a:srgbClr val="FFFFFF"/>
                  </a:solidFill>
                </a:uFill>
                <a:latin typeface="Calibri"/>
              </a:rPr>
              <a:t>geöffnet</a:t>
            </a:r>
            <a:endParaRPr lang="nl-NL" sz="1400" b="0" strike="noStrike" spc="-1" dirty="0">
              <a:solidFill>
                <a:srgbClr val="000000"/>
              </a:solidFill>
              <a:uFill>
                <a:solidFill>
                  <a:srgbClr val="FFFFFF"/>
                </a:solidFill>
              </a:uFill>
              <a:latin typeface="Calibri"/>
            </a:endParaRPr>
          </a:p>
          <a:p>
            <a:pPr marL="179280" indent="-178920">
              <a:lnSpc>
                <a:spcPct val="100000"/>
              </a:lnSpc>
              <a:spcBef>
                <a:spcPts val="281"/>
              </a:spcBef>
              <a:buClr>
                <a:srgbClr val="000000"/>
              </a:buClr>
              <a:buFont typeface="Arial"/>
              <a:buChar char="•"/>
            </a:pPr>
            <a:r>
              <a:rPr lang="nl-NL" sz="1400" b="0" strike="noStrike" spc="-1" dirty="0" err="1">
                <a:solidFill>
                  <a:srgbClr val="000000"/>
                </a:solidFill>
                <a:uFill>
                  <a:solidFill>
                    <a:srgbClr val="FFFFFF"/>
                  </a:solidFill>
                </a:uFill>
                <a:latin typeface="Calibri"/>
              </a:rPr>
              <a:t>Beachten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Eingabe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Ausgabeanweisungen</a:t>
            </a:r>
            <a:r>
              <a:rPr lang="nl-NL" sz="1400" b="0" strike="noStrike" spc="-1" dirty="0">
                <a:solidFill>
                  <a:srgbClr val="000000"/>
                </a:solidFill>
                <a:uFill>
                  <a:solidFill>
                    <a:srgbClr val="FFFFFF"/>
                  </a:solidFill>
                </a:uFill>
                <a:latin typeface="Calibri"/>
              </a:rPr>
              <a:t>:</a:t>
            </a:r>
          </a:p>
          <a:p>
            <a:pPr marL="266700" lvl="1" indent="-88900">
              <a:lnSpc>
                <a:spcPct val="120000"/>
              </a:lnSpc>
              <a:spcBef>
                <a:spcPts val="300"/>
              </a:spcBef>
              <a:buClr>
                <a:srgbClr val="000000"/>
              </a:buClr>
              <a:buSzPct val="75000"/>
              <a:buFont typeface="Symbol" charset="2"/>
              <a:buChar char=""/>
            </a:pPr>
            <a:r>
              <a:rPr lang="nl-NL" sz="1400" b="0" strike="noStrike" spc="-1" dirty="0">
                <a:solidFill>
                  <a:srgbClr val="000000"/>
                </a:solidFill>
                <a:uFill>
                  <a:solidFill>
                    <a:srgbClr val="FFFFFF"/>
                  </a:solidFill>
                </a:uFill>
                <a:latin typeface="Calibri"/>
              </a:rPr>
              <a:t>Die </a:t>
            </a:r>
            <a:r>
              <a:rPr lang="nl-NL" sz="1400" b="0" strike="noStrike" spc="-1" dirty="0" err="1">
                <a:solidFill>
                  <a:srgbClr val="000000"/>
                </a:solidFill>
                <a:uFill>
                  <a:solidFill>
                    <a:srgbClr val="FFFFFF"/>
                  </a:solidFill>
                </a:uFill>
                <a:latin typeface="Calibri"/>
              </a:rPr>
              <a:t>Ausgabe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eines</a:t>
            </a:r>
            <a:r>
              <a:rPr lang="nl-NL" sz="1400" b="0" strike="noStrike" spc="-1" dirty="0">
                <a:solidFill>
                  <a:srgbClr val="000000"/>
                </a:solidFill>
                <a:uFill>
                  <a:solidFill>
                    <a:srgbClr val="FFFFFF"/>
                  </a:solidFill>
                </a:uFill>
                <a:latin typeface="Calibri"/>
              </a:rPr>
              <a:t> Adapters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Scratch</a:t>
            </a:r>
          </a:p>
          <a:p>
            <a:pPr marL="266700" lvl="1" indent="-88900">
              <a:lnSpc>
                <a:spcPct val="120000"/>
              </a:lnSpc>
              <a:spcBef>
                <a:spcPts val="300"/>
              </a:spcBef>
              <a:buClr>
                <a:srgbClr val="000000"/>
              </a:buClr>
              <a:buSzPct val="75000"/>
              <a:buFont typeface="Symbol" charset="2"/>
              <a:buChar char=""/>
            </a:pPr>
            <a:r>
              <a:rPr lang="nl-NL" sz="1400" b="0" strike="noStrike" spc="-1" dirty="0">
                <a:solidFill>
                  <a:srgbClr val="000000"/>
                </a:solidFill>
                <a:uFill>
                  <a:solidFill>
                    <a:srgbClr val="FFFFFF"/>
                  </a:solidFill>
                </a:uFill>
                <a:latin typeface="Calibri"/>
              </a:rPr>
              <a:t>Die </a:t>
            </a:r>
            <a:r>
              <a:rPr lang="nl-NL" sz="1400" b="0" strike="noStrike" spc="-1" dirty="0" err="1">
                <a:solidFill>
                  <a:srgbClr val="000000"/>
                </a:solidFill>
                <a:uFill>
                  <a:solidFill>
                    <a:srgbClr val="FFFFFF"/>
                  </a:solidFill>
                </a:uFill>
                <a:latin typeface="Calibri"/>
              </a:rPr>
              <a:t>Ausgabe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von</a:t>
            </a:r>
            <a:r>
              <a:rPr lang="nl-NL" sz="1400" b="0" strike="noStrike" spc="-1" dirty="0">
                <a:solidFill>
                  <a:srgbClr val="000000"/>
                </a:solidFill>
                <a:uFill>
                  <a:solidFill>
                    <a:srgbClr val="FFFFFF"/>
                  </a:solidFill>
                </a:uFill>
                <a:latin typeface="Calibri"/>
              </a:rPr>
              <a:t> Scratch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die Adapter.</a:t>
            </a:r>
          </a:p>
          <a:p>
            <a:pPr marL="266700" lvl="1" indent="-88900">
              <a:lnSpc>
                <a:spcPct val="120000"/>
              </a:lnSpc>
              <a:spcBef>
                <a:spcPts val="3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Daher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scheinen</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Eingabe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Ausgabe</a:t>
            </a:r>
            <a:r>
              <a:rPr lang="nl-NL" sz="1400" b="0" strike="noStrike" spc="-1" dirty="0">
                <a:solidFill>
                  <a:srgbClr val="000000"/>
                </a:solidFill>
                <a:uFill>
                  <a:solidFill>
                    <a:srgbClr val="FFFFFF"/>
                  </a:solidFill>
                </a:uFill>
                <a:latin typeface="Calibri"/>
              </a:rPr>
              <a:t> der Namen </a:t>
            </a:r>
            <a:r>
              <a:rPr lang="nl-NL" sz="1400" b="0" strike="noStrike" spc="-1" dirty="0" err="1">
                <a:solidFill>
                  <a:srgbClr val="000000"/>
                </a:solidFill>
                <a:uFill>
                  <a:solidFill>
                    <a:srgbClr val="FFFFFF"/>
                  </a:solidFill>
                </a:uFill>
                <a:latin typeface="Calibri"/>
              </a:rPr>
              <a:t>umgekehrt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sein, was in der </a:t>
            </a:r>
            <a:r>
              <a:rPr lang="nl-NL" sz="1400" b="0" strike="noStrike" spc="-1" dirty="0" err="1">
                <a:solidFill>
                  <a:srgbClr val="000000"/>
                </a:solidFill>
                <a:uFill>
                  <a:solidFill>
                    <a:srgbClr val="FFFFFF"/>
                  </a:solidFill>
                </a:uFill>
                <a:latin typeface="Calibri"/>
              </a:rPr>
              <a:t>Konfigurationsdatei</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enthalten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a:t>
            </a:r>
          </a:p>
          <a:p>
            <a:pPr marL="266700" lvl="1" indent="-88900">
              <a:lnSpc>
                <a:spcPct val="120000"/>
              </a:lnSpc>
              <a:spcBef>
                <a:spcPts val="3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Daher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beziehen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sich</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am</a:t>
            </a:r>
            <a:r>
              <a:rPr lang="nl-NL" sz="1400" b="0" strike="noStrike" spc="-1" dirty="0">
                <a:solidFill>
                  <a:srgbClr val="000000"/>
                </a:solidFill>
                <a:uFill>
                  <a:solidFill>
                    <a:srgbClr val="FFFFFF"/>
                  </a:solidFill>
                </a:uFill>
                <a:latin typeface="Calibri"/>
              </a:rPr>
              <a:t> besten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Variablennamen</a:t>
            </a:r>
            <a:r>
              <a:rPr lang="nl-NL" sz="1400" b="0" strike="noStrike" spc="-1" dirty="0">
                <a:solidFill>
                  <a:srgbClr val="000000"/>
                </a:solidFill>
                <a:uFill>
                  <a:solidFill>
                    <a:srgbClr val="FFFFFF"/>
                  </a:solidFill>
                </a:uFill>
                <a:latin typeface="Calibri"/>
              </a:rPr>
              <a:t>.</a:t>
            </a:r>
          </a:p>
          <a:p>
            <a:pPr marL="179280" indent="-178920">
              <a:lnSpc>
                <a:spcPct val="100000"/>
              </a:lnSpc>
              <a:spcBef>
                <a:spcPts val="281"/>
              </a:spcBef>
              <a:buClr>
                <a:srgbClr val="000000"/>
              </a:buClr>
              <a:buFont typeface="Arial"/>
              <a:buChar char="•"/>
            </a:pP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werden </a:t>
            </a:r>
            <a:r>
              <a:rPr lang="nl-NL" sz="1400" b="0" strike="noStrike" spc="-1" dirty="0" err="1">
                <a:solidFill>
                  <a:srgbClr val="000000"/>
                </a:solidFill>
                <a:uFill>
                  <a:solidFill>
                    <a:srgbClr val="FFFFFF"/>
                  </a:solidFill>
                </a:uFill>
                <a:latin typeface="Calibri"/>
              </a:rPr>
              <a:t>sehen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dass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Werte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nur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angezeigt</a:t>
            </a:r>
            <a:r>
              <a:rPr lang="nl-NL" sz="1400" b="0" strike="noStrike" spc="-1" dirty="0">
                <a:solidFill>
                  <a:srgbClr val="000000"/>
                </a:solidFill>
                <a:uFill>
                  <a:solidFill>
                    <a:srgbClr val="FFFFFF"/>
                  </a:solidFill>
                </a:uFill>
                <a:latin typeface="Calibri"/>
              </a:rPr>
              <a:t> werden, </a:t>
            </a:r>
            <a:r>
              <a:rPr lang="nl-NL" sz="1400" b="0" strike="noStrike" spc="-1" dirty="0" err="1">
                <a:solidFill>
                  <a:srgbClr val="000000"/>
                </a:solidFill>
                <a:uFill>
                  <a:solidFill>
                    <a:srgbClr val="FFFFFF"/>
                  </a:solidFill>
                </a:uFill>
                <a:latin typeface="Calibri"/>
              </a:rPr>
              <a:t>nachdem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sich</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geändert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haben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andernfalls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Fragezeichen</a:t>
            </a:r>
            <a:r>
              <a:rPr lang="nl-NL" sz="1400" b="0" strike="noStrike" spc="-1" dirty="0">
                <a:solidFill>
                  <a:srgbClr val="000000"/>
                </a:solidFill>
                <a:uFill>
                  <a:solidFill>
                    <a:srgbClr val="FFFFFF"/>
                  </a:solidFill>
                </a:uFill>
                <a:latin typeface="Calibri"/>
              </a:rPr>
              <a:t> (?) </a:t>
            </a:r>
            <a:r>
              <a:rPr lang="nl-NL" sz="1400" b="0" strike="noStrike" spc="-1" dirty="0" err="1">
                <a:solidFill>
                  <a:srgbClr val="000000"/>
                </a:solidFill>
                <a:uFill>
                  <a:solidFill>
                    <a:srgbClr val="FFFFFF"/>
                  </a:solidFill>
                </a:uFill>
                <a:latin typeface="Calibri"/>
              </a:rPr>
              <a:t>Angezeigt</a:t>
            </a:r>
            <a:r>
              <a:rPr lang="nl-NL" sz="1400" b="0" strike="noStrike" spc="-1" dirty="0">
                <a:solidFill>
                  <a:srgbClr val="000000"/>
                </a:solidFill>
                <a:uFill>
                  <a:solidFill>
                    <a:srgbClr val="FFFFFF"/>
                  </a:solidFill>
                </a:uFill>
                <a:latin typeface="Calibri"/>
              </a:rPr>
              <a:t>).</a:t>
            </a:r>
          </a:p>
          <a:p>
            <a:pPr marL="179280" indent="-178920">
              <a:lnSpc>
                <a:spcPct val="100000"/>
              </a:lnSpc>
              <a:spcBef>
                <a:spcPts val="281"/>
              </a:spcBef>
              <a:buClr>
                <a:srgbClr val="000000"/>
              </a:buClr>
              <a:buFont typeface="Arial"/>
              <a:buChar char="•"/>
            </a:pPr>
            <a:r>
              <a:rPr lang="nl-NL" sz="1400" b="0" strike="noStrike" spc="-1" dirty="0">
                <a:solidFill>
                  <a:srgbClr val="000000"/>
                </a:solidFill>
                <a:uFill>
                  <a:solidFill>
                    <a:srgbClr val="FFFFFF"/>
                  </a:solidFill>
                </a:uFill>
                <a:latin typeface="Calibri"/>
              </a:rPr>
              <a:t>Nicht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den Moment, </a:t>
            </a:r>
            <a:r>
              <a:rPr lang="nl-NL" sz="1400" b="0" strike="noStrike" spc="-1" dirty="0" err="1">
                <a:solidFill>
                  <a:srgbClr val="000000"/>
                </a:solidFill>
                <a:uFill>
                  <a:solidFill>
                    <a:srgbClr val="FFFFFF"/>
                  </a:solidFill>
                </a:uFill>
                <a:latin typeface="Calibri"/>
              </a:rPr>
              <a:t>aber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Feld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klicken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Wert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eingeben</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dann</a:t>
            </a:r>
            <a:r>
              <a:rPr lang="nl-NL" sz="1400" b="0" strike="noStrike" spc="-1" dirty="0">
                <a:solidFill>
                  <a:srgbClr val="000000"/>
                </a:solidFill>
                <a:uFill>
                  <a:solidFill>
                    <a:srgbClr val="FFFFFF"/>
                  </a:solidFill>
                </a:uFill>
                <a:latin typeface="Calibri"/>
              </a:rPr>
              <a:t> in die </a:t>
            </a:r>
            <a:r>
              <a:rPr lang="nl-NL" sz="1400" b="0" strike="noStrike" spc="-1" dirty="0" err="1">
                <a:solidFill>
                  <a:srgbClr val="000000"/>
                </a:solidFill>
                <a:uFill>
                  <a:solidFill>
                    <a:srgbClr val="FFFFFF"/>
                  </a:solidFill>
                </a:uFill>
                <a:latin typeface="Calibri"/>
              </a:rPr>
              <a:t>entsprechende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Richtung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gesendet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a:t>
            </a:r>
          </a:p>
        </p:txBody>
      </p:sp>
      <p:sp>
        <p:nvSpPr>
          <p:cNvPr id="546" name="CustomShape 4"/>
          <p:cNvSpPr/>
          <p:nvPr/>
        </p:nvSpPr>
        <p:spPr>
          <a:xfrm>
            <a:off x="69480" y="2595600"/>
            <a:ext cx="1223640" cy="16632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
        <p:nvSpPr>
          <p:cNvPr id="547" name="CustomShape 5"/>
          <p:cNvSpPr/>
          <p:nvPr/>
        </p:nvSpPr>
        <p:spPr>
          <a:xfrm>
            <a:off x="2627640" y="2597040"/>
            <a:ext cx="1331280" cy="166320"/>
          </a:xfrm>
          <a:prstGeom prst="ellipse">
            <a:avLst/>
          </a:prstGeom>
          <a:noFill/>
          <a:ln w="25560">
            <a:solidFill>
              <a:srgbClr val="FF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Ändern Sie das Programm</a:t>
            </a:r>
          </a:p>
        </p:txBody>
      </p:sp>
      <p:sp>
        <p:nvSpPr>
          <p:cNvPr id="549" name="TextShape 2"/>
          <p:cNvSpPr txBox="1"/>
          <p:nvPr/>
        </p:nvSpPr>
        <p:spPr>
          <a:xfrm>
            <a:off x="457200" y="1200240"/>
            <a:ext cx="46184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Nehmen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Änderung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Programm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so</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dass</a:t>
            </a:r>
            <a:r>
              <a:rPr lang="nl-NL" sz="2400" b="0" strike="noStrike" spc="-1" dirty="0">
                <a:solidFill>
                  <a:srgbClr val="000000"/>
                </a:solidFill>
                <a:uFill>
                  <a:solidFill>
                    <a:srgbClr val="FFFFFF"/>
                  </a:solidFill>
                </a:uFill>
                <a:latin typeface="Calibri"/>
              </a:rPr>
              <a:t> die LED </a:t>
            </a:r>
            <a:r>
              <a:rPr lang="nl-NL" sz="2400" b="0" strike="noStrike" spc="-1" dirty="0" err="1">
                <a:solidFill>
                  <a:srgbClr val="000000"/>
                </a:solidFill>
                <a:uFill>
                  <a:solidFill>
                    <a:srgbClr val="FFFFFF"/>
                  </a:solidFill>
                </a:uFill>
                <a:latin typeface="Calibri"/>
              </a:rPr>
              <a:t>beim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Drücken</a:t>
            </a:r>
            <a:r>
              <a:rPr lang="nl-NL" sz="2400" b="0" strike="noStrike" spc="-1" dirty="0">
                <a:solidFill>
                  <a:srgbClr val="000000"/>
                </a:solidFill>
                <a:uFill>
                  <a:solidFill>
                    <a:srgbClr val="FFFFFF"/>
                  </a:solidFill>
                </a:uFill>
                <a:latin typeface="Calibri"/>
              </a:rPr>
              <a:t> der Taste </a:t>
            </a:r>
            <a:r>
              <a:rPr lang="nl-NL" sz="2400" b="0" strike="noStrike" spc="-1" dirty="0" err="1">
                <a:solidFill>
                  <a:srgbClr val="000000"/>
                </a:solidFill>
                <a:uFill>
                  <a:solidFill>
                    <a:srgbClr val="FFFFFF"/>
                  </a:solidFill>
                </a:uFill>
                <a:latin typeface="Calibri"/>
              </a:rPr>
              <a:t>leuchtet</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Es </a:t>
            </a:r>
            <a:r>
              <a:rPr lang="nl-NL" sz="2400" b="0" strike="noStrike" spc="-1" dirty="0" err="1">
                <a:solidFill>
                  <a:srgbClr val="000000"/>
                </a:solidFill>
                <a:uFill>
                  <a:solidFill>
                    <a:srgbClr val="FFFFFF"/>
                  </a:solidFill>
                </a:uFill>
                <a:latin typeface="Calibri"/>
              </a:rPr>
              <a:t>gibt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mindestens</a:t>
            </a:r>
            <a:r>
              <a:rPr lang="nl-NL" sz="2400" b="0" strike="noStrike" spc="-1" dirty="0">
                <a:solidFill>
                  <a:srgbClr val="000000"/>
                </a:solidFill>
                <a:uFill>
                  <a:solidFill>
                    <a:srgbClr val="FFFFFF"/>
                  </a:solidFill>
                </a:uFill>
                <a:latin typeface="Calibri"/>
              </a:rPr>
              <a:t>) zwei </a:t>
            </a:r>
            <a:r>
              <a:rPr lang="nl-NL" sz="2400" b="0" strike="noStrike" spc="-1" dirty="0" err="1">
                <a:solidFill>
                  <a:srgbClr val="000000"/>
                </a:solidFill>
                <a:uFill>
                  <a:solidFill>
                    <a:srgbClr val="FFFFFF"/>
                  </a:solidFill>
                </a:uFill>
                <a:latin typeface="Calibri"/>
              </a:rPr>
              <a:t>Möglichkeiten</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benötigen</a:t>
            </a:r>
            <a:r>
              <a:rPr lang="nl-NL" sz="2400" b="0" strike="noStrike" spc="-1" dirty="0">
                <a:solidFill>
                  <a:srgbClr val="000000"/>
                </a:solidFill>
                <a:uFill>
                  <a:solidFill>
                    <a:srgbClr val="FFFFFF"/>
                  </a:solidFill>
                </a:uFill>
                <a:latin typeface="Calibri"/>
              </a:rPr>
              <a:t> die hier </a:t>
            </a:r>
            <a:r>
              <a:rPr lang="nl-NL" sz="2400" b="0" strike="noStrike" spc="-1" dirty="0" err="1">
                <a:solidFill>
                  <a:srgbClr val="000000"/>
                </a:solidFill>
                <a:uFill>
                  <a:solidFill>
                    <a:srgbClr val="FFFFFF"/>
                  </a:solidFill>
                </a:uFill>
                <a:latin typeface="Calibri"/>
              </a:rPr>
              <a:t>abgebildeten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Blöcke</a:t>
            </a:r>
            <a:endParaRPr lang="nl-NL" sz="2400" b="0" strike="noStrike" spc="-1" dirty="0">
              <a:solidFill>
                <a:srgbClr val="000000"/>
              </a:solidFill>
              <a:uFill>
                <a:solidFill>
                  <a:srgbClr val="FFFFFF"/>
                </a:solidFill>
              </a:uFill>
              <a:latin typeface="Calibri"/>
            </a:endParaRPr>
          </a:p>
        </p:txBody>
      </p:sp>
      <p:sp>
        <p:nvSpPr>
          <p:cNvPr id="550" name="TextShape 3"/>
          <p:cNvSpPr txBox="1"/>
          <p:nvPr/>
        </p:nvSpPr>
        <p:spPr>
          <a:xfrm>
            <a:off x="8172360" y="4767120"/>
            <a:ext cx="514080" cy="273600"/>
          </a:xfrm>
          <a:prstGeom prst="rect">
            <a:avLst/>
          </a:prstGeom>
          <a:noFill/>
          <a:ln>
            <a:noFill/>
          </a:ln>
        </p:spPr>
        <p:txBody>
          <a:bodyPr anchor="ctr"/>
          <a:lstStyle/>
          <a:p>
            <a:pPr algn="r">
              <a:lnSpc>
                <a:spcPct val="100000"/>
              </a:lnSpc>
            </a:pPr>
            <a:fld id="{6C79473D-F2AF-4360-8242-FA5B51B8B3AF}" type="slidenum">
              <a:rPr lang="en-GB" sz="1200" b="0" strike="noStrike" spc="-1">
                <a:solidFill>
                  <a:srgbClr val="8B8B8B"/>
                </a:solidFill>
                <a:uFill>
                  <a:solidFill>
                    <a:srgbClr val="FFFFFF"/>
                  </a:solidFill>
                </a:uFill>
                <a:latin typeface="Calibri"/>
              </a:rPr>
              <a:pPr algn="r">
                <a:lnSpc>
                  <a:spcPct val="100000"/>
                </a:lnSpc>
              </a:pPr>
              <a:t>46</a:t>
            </a:fld>
            <a:endParaRPr lang="en-GB" sz="1200" b="0" strike="noStrike" spc="-1">
              <a:solidFill>
                <a:srgbClr val="000000"/>
              </a:solidFill>
              <a:uFill>
                <a:solidFill>
                  <a:srgbClr val="FFFFFF"/>
                </a:solidFill>
              </a:uFill>
              <a:latin typeface="Times New Roman"/>
            </a:endParaRPr>
          </a:p>
        </p:txBody>
      </p:sp>
      <p:sp>
        <p:nvSpPr>
          <p:cNvPr id="553" name="CustomShape 4"/>
          <p:cNvSpPr/>
          <p:nvPr/>
        </p:nvSpPr>
        <p:spPr>
          <a:xfrm>
            <a:off x="5444280" y="2571840"/>
            <a:ext cx="2185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Blöcke für Methode 1</a:t>
            </a:r>
            <a:endParaRPr lang="en-GB" sz="1800" b="0" strike="noStrike" spc="-1">
              <a:solidFill>
                <a:srgbClr val="000000"/>
              </a:solidFill>
              <a:uFill>
                <a:solidFill>
                  <a:srgbClr val="FFFFFF"/>
                </a:solidFill>
              </a:uFill>
              <a:latin typeface="Arial"/>
            </a:endParaRPr>
          </a:p>
        </p:txBody>
      </p:sp>
      <p:sp>
        <p:nvSpPr>
          <p:cNvPr id="554" name="CustomShape 5"/>
          <p:cNvSpPr/>
          <p:nvPr/>
        </p:nvSpPr>
        <p:spPr>
          <a:xfrm>
            <a:off x="5444280" y="4587840"/>
            <a:ext cx="2185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Calibri"/>
              </a:rPr>
              <a:t>Blöcke für Methode 2</a:t>
            </a:r>
            <a:endParaRPr lang="en-GB" sz="1800" b="0" strike="noStrike" spc="-1">
              <a:solidFill>
                <a:srgbClr val="000000"/>
              </a:solidFill>
              <a:uFill>
                <a:solidFill>
                  <a:srgbClr val="FFFFFF"/>
                </a:solidFill>
              </a:uFill>
              <a:latin typeface="Arial"/>
            </a:endParaRPr>
          </a:p>
        </p:txBody>
      </p:sp>
      <p:pic>
        <p:nvPicPr>
          <p:cNvPr id="5122" name="Picture 2" descr="Y:\PiAndMore10.5\ScreenshotsDE\2018-02-22__23-21-1519338108.jpg"/>
          <p:cNvPicPr>
            <a:picLocks noChangeAspect="1" noChangeArrowheads="1"/>
          </p:cNvPicPr>
          <p:nvPr/>
        </p:nvPicPr>
        <p:blipFill>
          <a:blip r:embed="rId2" cstate="print"/>
          <a:srcRect/>
          <a:stretch>
            <a:fillRect/>
          </a:stretch>
        </p:blipFill>
        <p:spPr bwMode="auto">
          <a:xfrm>
            <a:off x="5508104" y="987574"/>
            <a:ext cx="2916560" cy="1526107"/>
          </a:xfrm>
          <a:prstGeom prst="rect">
            <a:avLst/>
          </a:prstGeom>
          <a:noFill/>
        </p:spPr>
      </p:pic>
      <p:pic>
        <p:nvPicPr>
          <p:cNvPr id="5123" name="Picture 3" descr="Y:\PiAndMore10.5\ScreenshotsDE\2018-02-22__23-21-1519338118.jpg"/>
          <p:cNvPicPr>
            <a:picLocks noChangeAspect="1" noChangeArrowheads="1"/>
          </p:cNvPicPr>
          <p:nvPr/>
        </p:nvPicPr>
        <p:blipFill>
          <a:blip r:embed="rId3" cstate="print"/>
          <a:srcRect/>
          <a:stretch>
            <a:fillRect/>
          </a:stretch>
        </p:blipFill>
        <p:spPr bwMode="auto">
          <a:xfrm>
            <a:off x="6372200" y="2959199"/>
            <a:ext cx="2047875" cy="1628775"/>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Was ist, wenn es nicht funktioniert?</a:t>
            </a:r>
          </a:p>
        </p:txBody>
      </p:sp>
      <p:sp>
        <p:nvSpPr>
          <p:cNvPr id="556" name="TextShape 2"/>
          <p:cNvSpPr txBox="1"/>
          <p:nvPr/>
        </p:nvSpPr>
        <p:spPr>
          <a:xfrm>
            <a:off x="457200" y="1200240"/>
            <a:ext cx="8229240" cy="3394080"/>
          </a:xfrm>
          <a:prstGeom prst="rect">
            <a:avLst/>
          </a:prstGeom>
          <a:noFill/>
          <a:ln>
            <a:noFill/>
          </a:ln>
        </p:spPr>
        <p:txBody>
          <a:bodyPr>
            <a:normAutofit fontScale="92500"/>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Überprüfen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ob</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mehrere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Scratch-Instanzen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geöffnet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sind</a:t>
            </a:r>
            <a:endParaRPr lang="nl-NL" sz="2400" b="0" strike="noStrike" spc="-1" dirty="0">
              <a:solidFill>
                <a:srgbClr val="000000"/>
              </a:solidFill>
              <a:uFill>
                <a:solidFill>
                  <a:srgbClr val="FFFFFF"/>
                </a:solidFill>
              </a:uFill>
              <a:latin typeface="Calibri"/>
            </a:endParaRPr>
          </a:p>
          <a:p>
            <a:pPr marL="864000" lvl="1" indent="-324000">
              <a:spcBef>
                <a:spcPts val="3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kann</a:t>
            </a:r>
            <a:r>
              <a:rPr lang="nl-NL" sz="2400" b="0" strike="noStrike" spc="-1" dirty="0">
                <a:solidFill>
                  <a:srgbClr val="000000"/>
                </a:solidFill>
                <a:uFill>
                  <a:solidFill>
                    <a:srgbClr val="FFFFFF"/>
                  </a:solidFill>
                </a:uFill>
                <a:latin typeface="Calibri"/>
              </a:rPr>
              <a:t> immer </a:t>
            </a:r>
            <a:r>
              <a:rPr lang="nl-NL" sz="2400" b="0" strike="noStrike" spc="-1" dirty="0" err="1">
                <a:solidFill>
                  <a:srgbClr val="000000"/>
                </a:solidFill>
                <a:uFill>
                  <a:solidFill>
                    <a:srgbClr val="FFFFFF"/>
                  </a:solidFill>
                </a:uFill>
                <a:latin typeface="Calibri"/>
              </a:rPr>
              <a:t>nur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einem</a:t>
            </a:r>
            <a:r>
              <a:rPr lang="nl-NL" sz="2400" b="0" strike="noStrike" spc="-1" dirty="0">
                <a:solidFill>
                  <a:srgbClr val="000000"/>
                </a:solidFill>
                <a:uFill>
                  <a:solidFill>
                    <a:srgbClr val="FFFFFF"/>
                  </a:solidFill>
                </a:uFill>
                <a:latin typeface="Calibri"/>
              </a:rPr>
              <a:t> Scratch </a:t>
            </a:r>
            <a:r>
              <a:rPr lang="nl-NL" sz="2400" b="0" strike="noStrike" spc="-1" dirty="0" err="1">
                <a:solidFill>
                  <a:srgbClr val="000000"/>
                </a:solidFill>
                <a:uFill>
                  <a:solidFill>
                    <a:srgbClr val="FFFFFF"/>
                  </a:solidFill>
                </a:uFill>
                <a:latin typeface="Calibri"/>
              </a:rPr>
              <a:t>arbeiten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unabhängig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davon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ob</a:t>
            </a:r>
            <a:r>
              <a:rPr lang="nl-NL" sz="2400" b="0" strike="noStrike" spc="-1" dirty="0">
                <a:solidFill>
                  <a:srgbClr val="000000"/>
                </a:solidFill>
                <a:uFill>
                  <a:solidFill>
                    <a:srgbClr val="FFFFFF"/>
                  </a:solidFill>
                </a:uFill>
                <a:latin typeface="Calibri"/>
              </a:rPr>
              <a:t> es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um</a:t>
            </a:r>
            <a:r>
              <a:rPr lang="nl-NL" sz="2400" b="0" strike="noStrike" spc="-1" dirty="0">
                <a:solidFill>
                  <a:srgbClr val="000000"/>
                </a:solidFill>
                <a:uFill>
                  <a:solidFill>
                    <a:srgbClr val="FFFFFF"/>
                  </a:solidFill>
                </a:uFill>
                <a:latin typeface="Calibri"/>
              </a:rPr>
              <a:t> Scratch 1.4 </a:t>
            </a:r>
            <a:r>
              <a:rPr lang="nl-NL" sz="2400" b="0" strike="noStrike" spc="-1" dirty="0" err="1">
                <a:solidFill>
                  <a:srgbClr val="000000"/>
                </a:solidFill>
                <a:uFill>
                  <a:solidFill>
                    <a:srgbClr val="FFFFFF"/>
                  </a:solidFill>
                </a:uFill>
                <a:latin typeface="Calibri"/>
              </a:rPr>
              <a:t>oder</a:t>
            </a:r>
            <a:r>
              <a:rPr lang="nl-NL" sz="2400" b="0" strike="noStrike" spc="-1" dirty="0">
                <a:solidFill>
                  <a:srgbClr val="000000"/>
                </a:solidFill>
                <a:uFill>
                  <a:solidFill>
                    <a:srgbClr val="FFFFFF"/>
                  </a:solidFill>
                </a:uFill>
                <a:latin typeface="Calibri"/>
              </a:rPr>
              <a:t> Scratch 2 handelt).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Überprüfen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ob</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blaue</a:t>
            </a:r>
            <a:r>
              <a:rPr lang="nl-NL" sz="2400" b="0" strike="noStrike" spc="-1" dirty="0">
                <a:solidFill>
                  <a:srgbClr val="000000"/>
                </a:solidFill>
                <a:uFill>
                  <a:solidFill>
                    <a:srgbClr val="FFFFFF"/>
                  </a:solidFill>
                </a:uFill>
                <a:latin typeface="Calibri"/>
              </a:rPr>
              <a:t> LED </a:t>
            </a:r>
            <a:r>
              <a:rPr lang="nl-NL" sz="2400" b="0" strike="noStrike" spc="-1" dirty="0" err="1">
                <a:solidFill>
                  <a:srgbClr val="000000"/>
                </a:solidFill>
                <a:uFill>
                  <a:solidFill>
                    <a:srgbClr val="FFFFFF"/>
                  </a:solidFill>
                </a:uFill>
                <a:latin typeface="Calibri"/>
              </a:rPr>
              <a:t>am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Arduino</a:t>
            </a:r>
            <a:r>
              <a:rPr lang="nl-NL" sz="2400" b="0" strike="noStrike" spc="-1" dirty="0">
                <a:solidFill>
                  <a:srgbClr val="000000"/>
                </a:solidFill>
                <a:uFill>
                  <a:solidFill>
                    <a:srgbClr val="FFFFFF"/>
                  </a:solidFill>
                </a:uFill>
                <a:latin typeface="Calibri"/>
              </a:rPr>
              <a:t> Nano </a:t>
            </a:r>
            <a:r>
              <a:rPr lang="nl-NL" sz="2400" b="0" i="1" strike="noStrike" spc="-1" dirty="0" err="1">
                <a:solidFill>
                  <a:srgbClr val="000000"/>
                </a:solidFill>
                <a:uFill>
                  <a:solidFill>
                    <a:srgbClr val="FFFFFF"/>
                  </a:solidFill>
                </a:uFill>
                <a:latin typeface="Calibri"/>
              </a:rPr>
              <a:t>langsam</a:t>
            </a:r>
            <a:r>
              <a:rPr lang="nl-NL" sz="2400" b="0" strike="noStrike" spc="-1" dirty="0">
                <a:solidFill>
                  <a:srgbClr val="000000"/>
                </a:solidFill>
                <a:uFill>
                  <a:solidFill>
                    <a:srgbClr val="FFFFFF"/>
                  </a:solidFill>
                </a:uFill>
                <a:latin typeface="Calibri"/>
              </a:rPr>
              <a:t> blinkt.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Manchmal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besonders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nach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Neustart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alles in </a:t>
            </a:r>
            <a:r>
              <a:rPr lang="nl-NL" sz="2400" b="0" strike="noStrike" spc="-1" dirty="0" err="1">
                <a:solidFill>
                  <a:srgbClr val="000000"/>
                </a:solidFill>
                <a:uFill>
                  <a:solidFill>
                    <a:srgbClr val="FFFFFF"/>
                  </a:solidFill>
                </a:uFill>
                <a:latin typeface="Calibri"/>
              </a:rPr>
              <a:t>Ordnung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scheint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kann</a:t>
            </a:r>
            <a:r>
              <a:rPr lang="nl-NL" sz="2400" b="0" strike="noStrike" spc="-1" dirty="0">
                <a:solidFill>
                  <a:srgbClr val="000000"/>
                </a:solidFill>
                <a:uFill>
                  <a:solidFill>
                    <a:srgbClr val="FFFFFF"/>
                  </a:solidFill>
                </a:uFill>
                <a:latin typeface="Calibri"/>
              </a:rPr>
              <a:t> das </a:t>
            </a:r>
            <a:r>
              <a:rPr lang="nl-NL" sz="2400" b="0" strike="noStrike" spc="-1" dirty="0" err="1">
                <a:solidFill>
                  <a:srgbClr val="000000"/>
                </a:solidFill>
                <a:uFill>
                  <a:solidFill>
                    <a:srgbClr val="FFFFFF"/>
                  </a:solidFill>
                </a:uFill>
                <a:latin typeface="Calibri"/>
              </a:rPr>
              <a:t>Trennen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erneut</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Verbinden des </a:t>
            </a:r>
            <a:r>
              <a:rPr lang="nl-NL" sz="2400" b="0" strike="noStrike" spc="-1" dirty="0" err="1">
                <a:solidFill>
                  <a:srgbClr val="000000"/>
                </a:solidFill>
                <a:uFill>
                  <a:solidFill>
                    <a:srgbClr val="FFFFFF"/>
                  </a:solidFill>
                </a:uFill>
                <a:latin typeface="Calibri"/>
              </a:rPr>
              <a:t>Arduino</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Nanos</a:t>
            </a:r>
            <a:r>
              <a:rPr lang="nl-NL" sz="2400" b="0" strike="noStrike" spc="-1" dirty="0" smtClean="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helfen</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Versuchen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Variablen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überwachen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siehe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vorher</a:t>
            </a:r>
            <a:r>
              <a:rPr lang="nl-NL" sz="2400" b="0" strike="noStrike" spc="-1" dirty="0">
                <a:solidFill>
                  <a:srgbClr val="000000"/>
                </a:solidFill>
                <a:uFill>
                  <a:solidFill>
                    <a:srgbClr val="FFFFFF"/>
                  </a:solidFill>
                </a:uFill>
                <a:latin typeface="Calibri"/>
              </a:rPr>
              <a:t>.</a:t>
            </a:r>
          </a:p>
        </p:txBody>
      </p:sp>
      <p:sp>
        <p:nvSpPr>
          <p:cNvPr id="557" name="TextShape 3"/>
          <p:cNvSpPr txBox="1"/>
          <p:nvPr/>
        </p:nvSpPr>
        <p:spPr>
          <a:xfrm>
            <a:off x="8172360" y="4767120"/>
            <a:ext cx="514080" cy="273600"/>
          </a:xfrm>
          <a:prstGeom prst="rect">
            <a:avLst/>
          </a:prstGeom>
          <a:noFill/>
          <a:ln>
            <a:noFill/>
          </a:ln>
        </p:spPr>
        <p:txBody>
          <a:bodyPr anchor="ctr"/>
          <a:lstStyle/>
          <a:p>
            <a:pPr algn="r">
              <a:lnSpc>
                <a:spcPct val="100000"/>
              </a:lnSpc>
            </a:pPr>
            <a:fld id="{EEA4846D-81C1-4AC9-B662-D3E1C506BF1C}" type="slidenum">
              <a:rPr lang="en-GB" sz="1200" b="0" strike="noStrike" spc="-1">
                <a:solidFill>
                  <a:srgbClr val="8B8B8B"/>
                </a:solidFill>
                <a:uFill>
                  <a:solidFill>
                    <a:srgbClr val="FFFFFF"/>
                  </a:solidFill>
                </a:uFill>
                <a:latin typeface="Calibri"/>
              </a:rPr>
              <a:pPr algn="r">
                <a:lnSpc>
                  <a:spcPct val="100000"/>
                </a:lnSpc>
              </a:pPr>
              <a:t>47</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Eine Erinnerung ...</a:t>
            </a:r>
          </a:p>
        </p:txBody>
      </p:sp>
      <p:sp>
        <p:nvSpPr>
          <p:cNvPr id="559" name="TextShape 2"/>
          <p:cNvSpPr txBox="1"/>
          <p:nvPr/>
        </p:nvSpPr>
        <p:spPr>
          <a:xfrm>
            <a:off x="457200" y="987480"/>
            <a:ext cx="8229240" cy="3816000"/>
          </a:xfrm>
          <a:prstGeom prst="rect">
            <a:avLst/>
          </a:prstGeom>
          <a:noFill/>
          <a:ln>
            <a:noFill/>
          </a:ln>
        </p:spPr>
        <p:txBody>
          <a:bodyPr>
            <a:noAutofit/>
          </a:bodyPr>
          <a:lstStyle/>
          <a:p>
            <a:pPr marL="179280" indent="-178920">
              <a:spcBef>
                <a:spcPts val="479"/>
              </a:spcBef>
              <a:buClr>
                <a:srgbClr val="000000"/>
              </a:buClr>
              <a:buFont typeface="Arial"/>
              <a:buChar char="•"/>
            </a:pPr>
            <a:r>
              <a:rPr lang="nl-NL" sz="1400" b="0" strike="noStrike" spc="-1" dirty="0" err="1">
                <a:solidFill>
                  <a:srgbClr val="000000"/>
                </a:solidFill>
                <a:uFill>
                  <a:solidFill>
                    <a:srgbClr val="FFFFFF"/>
                  </a:solidFill>
                </a:uFill>
                <a:latin typeface="Calibri"/>
              </a:rPr>
              <a:t>Speichern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Ihr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Scratch-Programm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regelmäßig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Andernfalls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 es </a:t>
            </a:r>
            <a:r>
              <a:rPr lang="nl-NL" sz="1400" b="0" strike="noStrike" spc="-1" dirty="0" err="1">
                <a:solidFill>
                  <a:srgbClr val="000000"/>
                </a:solidFill>
                <a:uFill>
                  <a:solidFill>
                    <a:srgbClr val="FFFFFF"/>
                  </a:solidFill>
                </a:uFill>
                <a:latin typeface="Calibri"/>
              </a:rPr>
              <a:t>beim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Ausschalten</a:t>
            </a:r>
            <a:r>
              <a:rPr lang="nl-NL" sz="1400" b="0" strike="noStrike" spc="-1" dirty="0">
                <a:solidFill>
                  <a:srgbClr val="000000"/>
                </a:solidFill>
                <a:uFill>
                  <a:solidFill>
                    <a:srgbClr val="FFFFFF"/>
                  </a:solidFill>
                </a:uFill>
                <a:latin typeface="Calibri"/>
              </a:rPr>
              <a:t> verloren </a:t>
            </a:r>
            <a:r>
              <a:rPr lang="nl-NL" sz="1400" b="0" strike="noStrike" spc="-1" dirty="0" err="1">
                <a:solidFill>
                  <a:srgbClr val="000000"/>
                </a:solidFill>
                <a:uFill>
                  <a:solidFill>
                    <a:srgbClr val="FFFFFF"/>
                  </a:solidFill>
                </a:uFill>
                <a:latin typeface="Calibri"/>
              </a:rPr>
              <a:t>gehen</a:t>
            </a:r>
            <a:r>
              <a:rPr lang="nl-NL" sz="1400" b="0" strike="noStrike" spc="-1" dirty="0">
                <a:solidFill>
                  <a:srgbClr val="000000"/>
                </a:solidFill>
                <a:uFill>
                  <a:solidFill>
                    <a:srgbClr val="FFFFFF"/>
                  </a:solidFill>
                </a:uFill>
                <a:latin typeface="Calibri"/>
              </a:rPr>
              <a:t>.</a:t>
            </a:r>
          </a:p>
          <a:p>
            <a:pPr marL="361950" lvl="1" indent="-177800">
              <a:spcBef>
                <a:spcPts val="3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Ein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Stromausfall</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kann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leicht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passieren</a:t>
            </a:r>
            <a:r>
              <a:rPr lang="nl-NL" sz="1400" b="0" strike="noStrike" spc="-1" dirty="0">
                <a:solidFill>
                  <a:srgbClr val="000000"/>
                </a:solidFill>
                <a:uFill>
                  <a:solidFill>
                    <a:srgbClr val="FFFFFF"/>
                  </a:solidFill>
                </a:uFill>
                <a:latin typeface="Calibri"/>
              </a:rPr>
              <a:t>, da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Kabel </a:t>
            </a:r>
            <a:r>
              <a:rPr lang="nl-NL" sz="1400" b="0" strike="noStrike" spc="-1" dirty="0" err="1">
                <a:solidFill>
                  <a:srgbClr val="000000"/>
                </a:solidFill>
                <a:uFill>
                  <a:solidFill>
                    <a:srgbClr val="FFFFFF"/>
                  </a:solidFill>
                </a:uFill>
                <a:latin typeface="Calibri"/>
              </a:rPr>
              <a:t>ziehen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den </a:t>
            </a:r>
            <a:r>
              <a:rPr lang="nl-NL" sz="1400" b="0" strike="noStrike" spc="-1" dirty="0" err="1">
                <a:solidFill>
                  <a:srgbClr val="000000"/>
                </a:solidFill>
                <a:uFill>
                  <a:solidFill>
                    <a:srgbClr val="FFFFFF"/>
                  </a:solidFill>
                </a:uFill>
                <a:latin typeface="Calibri"/>
              </a:rPr>
              <a:t>Stromanschluss</a:t>
            </a:r>
            <a:r>
              <a:rPr lang="nl-NL" sz="1400" b="0" strike="noStrike" spc="-1" dirty="0">
                <a:solidFill>
                  <a:srgbClr val="000000"/>
                </a:solidFill>
                <a:uFill>
                  <a:solidFill>
                    <a:srgbClr val="FFFFFF"/>
                  </a:solidFill>
                </a:uFill>
                <a:latin typeface="Calibri"/>
              </a:rPr>
              <a:t> des </a:t>
            </a:r>
            <a:r>
              <a:rPr lang="nl-NL" sz="1400" b="0" strike="noStrike" spc="-1" dirty="0" err="1">
                <a:solidFill>
                  <a:srgbClr val="000000"/>
                </a:solidFill>
                <a:uFill>
                  <a:solidFill>
                    <a:srgbClr val="FFFFFF"/>
                  </a:solidFill>
                </a:uFill>
                <a:latin typeface="Calibri"/>
              </a:rPr>
              <a:t>Raspberry</a:t>
            </a:r>
            <a:r>
              <a:rPr lang="nl-NL" sz="1400" b="0" strike="noStrike" spc="-1" dirty="0">
                <a:solidFill>
                  <a:srgbClr val="000000"/>
                </a:solidFill>
                <a:uFill>
                  <a:solidFill>
                    <a:srgbClr val="FFFFFF"/>
                  </a:solidFill>
                </a:uFill>
                <a:latin typeface="Calibri"/>
              </a:rPr>
              <a:t> Pi </a:t>
            </a:r>
            <a:r>
              <a:rPr lang="nl-NL" sz="1400" b="0" strike="noStrike" spc="-1" dirty="0" err="1">
                <a:solidFill>
                  <a:srgbClr val="000000"/>
                </a:solidFill>
                <a:uFill>
                  <a:solidFill>
                    <a:srgbClr val="FFFFFF"/>
                  </a:solidFill>
                </a:uFill>
                <a:latin typeface="Calibri"/>
              </a:rPr>
              <a:t>beeinträchtigen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a:t>
            </a:r>
          </a:p>
          <a:p>
            <a:pPr marL="179280" indent="-178920">
              <a:spcBef>
                <a:spcPts val="479"/>
              </a:spcBef>
              <a:buClr>
                <a:srgbClr val="000000"/>
              </a:buClr>
              <a:buFont typeface="Arial"/>
              <a:buChar char="•"/>
            </a:pPr>
            <a:r>
              <a:rPr lang="nl-NL" sz="1400" b="0" strike="noStrike" spc="-1" dirty="0">
                <a:solidFill>
                  <a:srgbClr val="000000"/>
                </a:solidFill>
                <a:uFill>
                  <a:solidFill>
                    <a:srgbClr val="FFFFFF"/>
                  </a:solidFill>
                </a:uFill>
                <a:latin typeface="Calibri"/>
              </a:rPr>
              <a:t>Hier kommen </a:t>
            </a:r>
            <a:r>
              <a:rPr lang="nl-NL" sz="1400" b="0" strike="noStrike" spc="-1" dirty="0" err="1">
                <a:solidFill>
                  <a:srgbClr val="000000"/>
                </a:solidFill>
                <a:uFill>
                  <a:solidFill>
                    <a:srgbClr val="FFFFFF"/>
                  </a:solidFill>
                </a:uFill>
                <a:latin typeface="Calibri"/>
              </a:rPr>
              <a:t>einige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aktuelle</a:t>
            </a:r>
            <a:r>
              <a:rPr lang="nl-NL" sz="1400" b="0" strike="noStrike" spc="-1" dirty="0">
                <a:solidFill>
                  <a:srgbClr val="000000"/>
                </a:solidFill>
                <a:uFill>
                  <a:solidFill>
                    <a:srgbClr val="FFFFFF"/>
                  </a:solidFill>
                </a:uFill>
                <a:latin typeface="Calibri"/>
              </a:rPr>
              <a:t> Scratch 2 </a:t>
            </a:r>
            <a:r>
              <a:rPr lang="nl-NL" sz="1400" b="0" strike="noStrike" spc="-1" dirty="0" err="1">
                <a:solidFill>
                  <a:srgbClr val="000000"/>
                </a:solidFill>
                <a:uFill>
                  <a:solidFill>
                    <a:srgbClr val="FFFFFF"/>
                  </a:solidFill>
                </a:uFill>
                <a:latin typeface="Calibri"/>
              </a:rPr>
              <a:t>Anomalien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RPi</a:t>
            </a:r>
            <a:endParaRPr lang="nl-NL" sz="1400" b="0" strike="noStrike" spc="-1" dirty="0">
              <a:solidFill>
                <a:srgbClr val="000000"/>
              </a:solidFill>
              <a:uFill>
                <a:solidFill>
                  <a:srgbClr val="FFFFFF"/>
                </a:solidFill>
              </a:uFill>
              <a:latin typeface="Calibri"/>
            </a:endParaRPr>
          </a:p>
          <a:p>
            <a:pPr marL="361950" lvl="1" indent="-177800">
              <a:spcBef>
                <a:spcPts val="1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sollten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keine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Leerzeichen</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Dateinamen</a:t>
            </a:r>
            <a:r>
              <a:rPr lang="nl-NL" sz="1400" b="0" strike="noStrike" spc="-1" dirty="0">
                <a:solidFill>
                  <a:srgbClr val="000000"/>
                </a:solidFill>
                <a:uFill>
                  <a:solidFill>
                    <a:srgbClr val="FFFFFF"/>
                  </a:solidFill>
                </a:uFill>
                <a:latin typeface="Calibri"/>
              </a:rPr>
              <a:t> verwenden (</a:t>
            </a: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dies </a:t>
            </a:r>
            <a:r>
              <a:rPr lang="nl-NL" sz="1400" b="0" strike="noStrike" spc="-1" dirty="0" err="1">
                <a:solidFill>
                  <a:srgbClr val="000000"/>
                </a:solidFill>
                <a:uFill>
                  <a:solidFill>
                    <a:srgbClr val="FFFFFF"/>
                  </a:solidFill>
                </a:uFill>
                <a:latin typeface="Calibri"/>
              </a:rPr>
              <a:t>tun</a:t>
            </a:r>
            <a:r>
              <a:rPr lang="nl-NL" sz="1400" b="0" strike="noStrike" spc="-1" dirty="0">
                <a:solidFill>
                  <a:srgbClr val="000000"/>
                </a:solidFill>
                <a:uFill>
                  <a:solidFill>
                    <a:srgbClr val="FFFFFF"/>
                  </a:solidFill>
                </a:uFill>
                <a:latin typeface="Calibri"/>
              </a:rPr>
              <a:t>, werden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entfernt</a:t>
            </a:r>
            <a:r>
              <a:rPr lang="nl-NL" sz="1400" b="0" strike="noStrike" spc="-1" dirty="0">
                <a:solidFill>
                  <a:srgbClr val="000000"/>
                </a:solidFill>
                <a:uFill>
                  <a:solidFill>
                    <a:srgbClr val="FFFFFF"/>
                  </a:solidFill>
                </a:uFill>
                <a:latin typeface="Calibri"/>
              </a:rPr>
              <a:t>)</a:t>
            </a:r>
          </a:p>
          <a:p>
            <a:pPr marL="361950" lvl="1" indent="-177800">
              <a:spcBef>
                <a:spcPts val="100"/>
              </a:spcBef>
              <a:buClr>
                <a:srgbClr val="000000"/>
              </a:buClr>
              <a:buSzPct val="75000"/>
              <a:buFont typeface="Symbol" charset="2"/>
              <a:buChar char=""/>
            </a:pPr>
            <a:r>
              <a:rPr lang="nl-NL" sz="1400" b="0" strike="noStrike" spc="-1" dirty="0">
                <a:solidFill>
                  <a:srgbClr val="000000"/>
                </a:solidFill>
                <a:uFill>
                  <a:solidFill>
                    <a:srgbClr val="FFFFFF"/>
                  </a:solidFill>
                </a:uFill>
                <a:latin typeface="Calibri"/>
              </a:rPr>
              <a:t>Scratch 2 </a:t>
            </a:r>
            <a:r>
              <a:rPr lang="nl-NL" sz="1400" b="0" strike="noStrike" spc="-1" dirty="0" err="1">
                <a:solidFill>
                  <a:srgbClr val="000000"/>
                </a:solidFill>
                <a:uFill>
                  <a:solidFill>
                    <a:srgbClr val="FFFFFF"/>
                  </a:solidFill>
                </a:uFill>
                <a:latin typeface="Calibri"/>
              </a:rPr>
              <a:t>vergisst</a:t>
            </a:r>
            <a:r>
              <a:rPr lang="nl-NL" sz="1400" b="0" strike="noStrike" spc="-1" dirty="0">
                <a:solidFill>
                  <a:srgbClr val="000000"/>
                </a:solidFill>
                <a:uFill>
                  <a:solidFill>
                    <a:srgbClr val="FFFFFF"/>
                  </a:solidFill>
                </a:uFill>
                <a:latin typeface="Calibri"/>
              </a:rPr>
              <a:t> den Ordner, in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Datei</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von</a:t>
            </a:r>
            <a:r>
              <a:rPr lang="nl-NL" sz="1400" b="0" strike="noStrike" spc="-1" dirty="0">
                <a:solidFill>
                  <a:srgbClr val="000000"/>
                </a:solidFill>
                <a:uFill>
                  <a:solidFill>
                    <a:srgbClr val="FFFFFF"/>
                  </a:solidFill>
                </a:uFill>
                <a:latin typeface="Calibri"/>
              </a:rPr>
              <a:t> </a:t>
            </a:r>
            <a:r>
              <a:rPr lang="nl-NL" sz="1400" b="0" strike="noStrike" spc="-1" dirty="0" smtClean="0">
                <a:solidFill>
                  <a:srgbClr val="000000"/>
                </a:solidFill>
                <a:uFill>
                  <a:solidFill>
                    <a:srgbClr val="FFFFFF"/>
                  </a:solidFill>
                </a:uFill>
                <a:latin typeface="Calibri"/>
              </a:rPr>
              <a:t>(</a:t>
            </a:r>
            <a:r>
              <a:rPr lang="nl-NL" sz="1400" b="0" strike="noStrike" spc="-1" dirty="0" err="1" smtClean="0">
                <a:solidFill>
                  <a:srgbClr val="000000"/>
                </a:solidFill>
                <a:uFill>
                  <a:solidFill>
                    <a:srgbClr val="FFFFFF"/>
                  </a:solidFill>
                </a:uFill>
                <a:latin typeface="Calibri"/>
              </a:rPr>
              <a:t>Büroblatt</a:t>
            </a:r>
            <a:r>
              <a:rPr lang="nl-NL" sz="1400" b="0" strike="noStrike" spc="-1" dirty="0" smtClean="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geöffnet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wurde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Speichern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es </a:t>
            </a:r>
            <a:r>
              <a:rPr lang="nl-NL" sz="1400" b="0" strike="noStrike" spc="-1" dirty="0" err="1">
                <a:solidFill>
                  <a:srgbClr val="000000"/>
                </a:solidFill>
                <a:uFill>
                  <a:solidFill>
                    <a:srgbClr val="FFFFFF"/>
                  </a:solidFill>
                </a:uFill>
                <a:latin typeface="Calibri"/>
              </a:rPr>
              <a:t>einfach</a:t>
            </a:r>
            <a:r>
              <a:rPr lang="nl-NL" sz="1400" b="0" strike="noStrike" spc="-1" dirty="0">
                <a:solidFill>
                  <a:srgbClr val="000000"/>
                </a:solidFill>
                <a:uFill>
                  <a:solidFill>
                    <a:srgbClr val="FFFFFF"/>
                  </a:solidFill>
                </a:uFill>
                <a:latin typeface="Calibri"/>
              </a:rPr>
              <a:t> in </a:t>
            </a:r>
            <a:r>
              <a:rPr lang="nl-NL" sz="1400" b="0" strike="noStrike" spc="-1" dirty="0" smtClean="0">
                <a:solidFill>
                  <a:srgbClr val="000000"/>
                </a:solidFill>
                <a:uFill>
                  <a:solidFill>
                    <a:srgbClr val="FFFFFF"/>
                  </a:solidFill>
                </a:uFill>
                <a:latin typeface="Calibri"/>
              </a:rPr>
              <a:t>/home/pi</a:t>
            </a:r>
            <a:r>
              <a:rPr lang="nl-NL" sz="1400" b="0" strike="noStrike" spc="-1" dirty="0">
                <a:solidFill>
                  <a:srgbClr val="000000"/>
                </a:solidFill>
                <a:uFill>
                  <a:solidFill>
                    <a:srgbClr val="FFFFFF"/>
                  </a:solidFill>
                </a:uFill>
                <a:latin typeface="Calibri"/>
              </a:rPr>
              <a:t>, wie Scratch </a:t>
            </a:r>
            <a:r>
              <a:rPr lang="nl-NL" sz="1400" b="0" strike="noStrike" spc="-1" dirty="0" err="1">
                <a:solidFill>
                  <a:srgbClr val="000000"/>
                </a:solidFill>
                <a:uFill>
                  <a:solidFill>
                    <a:srgbClr val="FFFFFF"/>
                  </a:solidFill>
                </a:uFill>
                <a:latin typeface="Calibri"/>
              </a:rPr>
              <a:t>vorschlägt</a:t>
            </a:r>
            <a:endParaRPr lang="nl-NL" sz="1400" b="0" strike="noStrike" spc="-1" dirty="0">
              <a:solidFill>
                <a:srgbClr val="000000"/>
              </a:solidFill>
              <a:uFill>
                <a:solidFill>
                  <a:srgbClr val="FFFFFF"/>
                </a:solidFill>
              </a:uFill>
              <a:latin typeface="Calibri"/>
            </a:endParaRPr>
          </a:p>
          <a:p>
            <a:pPr marL="361950" lvl="1" indent="-177800">
              <a:spcBef>
                <a:spcPts val="100"/>
              </a:spcBef>
              <a:buClr>
                <a:srgbClr val="000000"/>
              </a:buClr>
              <a:buSzPct val="75000"/>
              <a:buFont typeface="Symbol" charset="2"/>
              <a:buChar char=""/>
            </a:pPr>
            <a:r>
              <a:rPr lang="nl-NL" sz="1400" b="0" strike="noStrike" spc="-1" dirty="0">
                <a:solidFill>
                  <a:srgbClr val="000000"/>
                </a:solidFill>
                <a:uFill>
                  <a:solidFill>
                    <a:srgbClr val="FFFFFF"/>
                  </a:solidFill>
                </a:uFill>
                <a:latin typeface="Calibri"/>
              </a:rPr>
              <a:t>Scratch 2 </a:t>
            </a:r>
            <a:r>
              <a:rPr lang="nl-NL" sz="1400" b="0" strike="noStrike" spc="-1" dirty="0" err="1">
                <a:solidFill>
                  <a:srgbClr val="000000"/>
                </a:solidFill>
                <a:uFill>
                  <a:solidFill>
                    <a:srgbClr val="FFFFFF"/>
                  </a:solidFill>
                </a:uFill>
                <a:latin typeface="Calibri"/>
              </a:rPr>
              <a:t>speichert</a:t>
            </a:r>
            <a:r>
              <a:rPr lang="nl-NL" sz="1400" b="0" strike="noStrike" spc="-1" dirty="0">
                <a:solidFill>
                  <a:srgbClr val="000000"/>
                </a:solidFill>
                <a:uFill>
                  <a:solidFill>
                    <a:srgbClr val="FFFFFF"/>
                  </a:solidFill>
                </a:uFill>
                <a:latin typeface="Calibri"/>
              </a:rPr>
              <a:t> es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Erweiterung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sbx</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unabhängig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von</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Angabe</a:t>
            </a:r>
            <a:r>
              <a:rPr lang="nl-NL" sz="1400" b="0" strike="noStrike" spc="-1" dirty="0">
                <a:solidFill>
                  <a:srgbClr val="000000"/>
                </a:solidFill>
                <a:uFill>
                  <a:solidFill>
                    <a:srgbClr val="FFFFFF"/>
                  </a:solidFill>
                </a:uFill>
                <a:latin typeface="Calibri"/>
              </a:rPr>
              <a:t>.</a:t>
            </a:r>
          </a:p>
          <a:p>
            <a:pPr marL="179280" indent="-178920">
              <a:spcBef>
                <a:spcPts val="479"/>
              </a:spcBef>
              <a:buClr>
                <a:srgbClr val="000000"/>
              </a:buClr>
              <a:buFont typeface="Arial"/>
              <a:buChar char="•"/>
            </a:pPr>
            <a:r>
              <a:rPr lang="nl-NL" sz="1400" b="0" strike="noStrike" spc="-1" dirty="0" err="1">
                <a:solidFill>
                  <a:srgbClr val="000000"/>
                </a:solidFill>
                <a:uFill>
                  <a:solidFill>
                    <a:srgbClr val="FFFFFF"/>
                  </a:solidFill>
                </a:uFill>
                <a:latin typeface="Calibri"/>
              </a:rPr>
              <a:t>Also</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einmal</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nach</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Einschalten</a:t>
            </a:r>
            <a:endParaRPr lang="nl-NL" sz="1400" b="0" strike="noStrike" spc="-1" dirty="0">
              <a:solidFill>
                <a:srgbClr val="000000"/>
              </a:solidFill>
              <a:uFill>
                <a:solidFill>
                  <a:srgbClr val="FFFFFF"/>
                </a:solidFill>
              </a:uFill>
              <a:latin typeface="Calibri"/>
            </a:endParaRPr>
          </a:p>
          <a:p>
            <a:pPr marL="361950" lvl="1" indent="-177800">
              <a:spcBef>
                <a:spcPts val="1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Doppelklicken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Desktop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CleanUpScratchFiles.sh</a:t>
            </a:r>
            <a:endParaRPr lang="nl-NL" sz="1400" b="0" strike="noStrike" spc="-1" dirty="0">
              <a:solidFill>
                <a:srgbClr val="000000"/>
              </a:solidFill>
              <a:uFill>
                <a:solidFill>
                  <a:srgbClr val="FFFFFF"/>
                </a:solidFill>
              </a:uFill>
              <a:latin typeface="Calibri"/>
            </a:endParaRPr>
          </a:p>
          <a:p>
            <a:pPr marL="361950" lvl="1" indent="-177800">
              <a:spcBef>
                <a:spcPts val="1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Fenster</a:t>
            </a:r>
            <a:r>
              <a:rPr lang="nl-NL" sz="1400" b="0" strike="noStrike" spc="-1" dirty="0">
                <a:solidFill>
                  <a:srgbClr val="000000"/>
                </a:solidFill>
                <a:uFill>
                  <a:solidFill>
                    <a:srgbClr val="FFFFFF"/>
                  </a:solidFill>
                </a:uFill>
                <a:latin typeface="Calibri"/>
              </a:rPr>
              <a:t> minimieren, </a:t>
            </a:r>
            <a:r>
              <a:rPr lang="nl-NL" sz="1400" b="0" strike="noStrike" spc="-1" dirty="0" err="1">
                <a:solidFill>
                  <a:srgbClr val="000000"/>
                </a:solidFill>
                <a:uFill>
                  <a:solidFill>
                    <a:srgbClr val="FFFFFF"/>
                  </a:solidFill>
                </a:uFill>
                <a:latin typeface="Calibri"/>
              </a:rPr>
              <a:t>aber</a:t>
            </a:r>
            <a:r>
              <a:rPr lang="nl-NL" sz="1400" b="0" strike="noStrike" spc="-1" dirty="0">
                <a:solidFill>
                  <a:srgbClr val="000000"/>
                </a:solidFill>
                <a:uFill>
                  <a:solidFill>
                    <a:srgbClr val="FFFFFF"/>
                  </a:solidFill>
                </a:uFill>
                <a:latin typeface="Calibri"/>
              </a:rPr>
              <a:t> lassen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es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immer </a:t>
            </a:r>
            <a:r>
              <a:rPr lang="nl-NL" sz="1400" b="0" strike="noStrike" spc="-1" dirty="0" err="1">
                <a:solidFill>
                  <a:srgbClr val="000000"/>
                </a:solidFill>
                <a:uFill>
                  <a:solidFill>
                    <a:srgbClr val="FFFFFF"/>
                  </a:solidFill>
                </a:uFill>
                <a:latin typeface="Calibri"/>
              </a:rPr>
              <a:t>laufen</a:t>
            </a:r>
            <a:endParaRPr lang="nl-NL" sz="1400" b="0" strike="noStrike" spc="-1" dirty="0">
              <a:solidFill>
                <a:srgbClr val="000000"/>
              </a:solidFill>
              <a:uFill>
                <a:solidFill>
                  <a:srgbClr val="FFFFFF"/>
                </a:solidFill>
              </a:uFill>
              <a:latin typeface="Calibri"/>
            </a:endParaRPr>
          </a:p>
          <a:p>
            <a:pPr marL="361950" lvl="1" indent="-177800">
              <a:spcBef>
                <a:spcPts val="100"/>
              </a:spcBef>
              <a:buClr>
                <a:srgbClr val="000000"/>
              </a:buClr>
              <a:buSzPct val="75000"/>
              <a:buFont typeface="Symbol" charset="2"/>
              <a:buChar char=""/>
            </a:pPr>
            <a:r>
              <a:rPr lang="nl-NL" sz="1400" b="0" strike="noStrike" spc="-1" dirty="0">
                <a:solidFill>
                  <a:srgbClr val="000000"/>
                </a:solidFill>
                <a:uFill>
                  <a:solidFill>
                    <a:srgbClr val="FFFFFF"/>
                  </a:solidFill>
                </a:uFill>
                <a:latin typeface="Calibri"/>
              </a:rPr>
              <a:t>Dies </a:t>
            </a:r>
            <a:r>
              <a:rPr lang="nl-NL" sz="1400" b="0" strike="noStrike" spc="-1" dirty="0" err="1">
                <a:solidFill>
                  <a:srgbClr val="000000"/>
                </a:solidFill>
                <a:uFill>
                  <a:solidFill>
                    <a:srgbClr val="FFFFFF"/>
                  </a:solidFill>
                </a:uFill>
                <a:latin typeface="Calibri"/>
              </a:rPr>
              <a:t>überwacht</a:t>
            </a:r>
            <a:r>
              <a:rPr lang="nl-NL" sz="1400" b="0" strike="noStrike" spc="-1" dirty="0">
                <a:solidFill>
                  <a:srgbClr val="000000"/>
                </a:solidFill>
                <a:uFill>
                  <a:solidFill>
                    <a:srgbClr val="FFFFFF"/>
                  </a:solidFill>
                </a:uFill>
                <a:latin typeface="Calibri"/>
              </a:rPr>
              <a:t> permanent den Ordner /home/pi, </a:t>
            </a:r>
            <a:r>
              <a:rPr lang="nl-NL" sz="1400" b="0" strike="noStrike" spc="-1" dirty="0" err="1">
                <a:solidFill>
                  <a:srgbClr val="000000"/>
                </a:solidFill>
                <a:uFill>
                  <a:solidFill>
                    <a:srgbClr val="FFFFFF"/>
                  </a:solidFill>
                </a:uFill>
                <a:latin typeface="Calibri"/>
              </a:rPr>
              <a:t>und</a:t>
            </a:r>
            <a:endParaRPr lang="nl-NL" sz="1400" b="0" strike="noStrike" spc="-1" dirty="0">
              <a:solidFill>
                <a:srgbClr val="000000"/>
              </a:solidFill>
              <a:uFill>
                <a:solidFill>
                  <a:srgbClr val="FFFFFF"/>
                </a:solidFill>
              </a:uFill>
              <a:latin typeface="Calibri"/>
            </a:endParaRPr>
          </a:p>
          <a:p>
            <a:pPr marL="539750" lvl="2" indent="-160338">
              <a:spcBef>
                <a:spcPts val="100"/>
              </a:spcBef>
              <a:buClr>
                <a:srgbClr val="000000"/>
              </a:buClr>
              <a:buSzPct val="45000"/>
              <a:buFont typeface="Wingdings" charset="2"/>
              <a:buChar char=""/>
            </a:pPr>
            <a:r>
              <a:rPr lang="nl-NL" sz="1400" b="0" strike="noStrike" spc="-1" dirty="0" err="1">
                <a:solidFill>
                  <a:srgbClr val="000000"/>
                </a:solidFill>
                <a:uFill>
                  <a:solidFill>
                    <a:srgbClr val="FFFFFF"/>
                  </a:solidFill>
                </a:uFill>
                <a:latin typeface="Calibri"/>
              </a:rPr>
              <a:t>Verschiebt</a:t>
            </a:r>
            <a:r>
              <a:rPr lang="nl-NL" sz="1400" b="0" strike="noStrike" spc="-1" dirty="0">
                <a:solidFill>
                  <a:srgbClr val="000000"/>
                </a:solidFill>
                <a:uFill>
                  <a:solidFill>
                    <a:srgbClr val="FFFFFF"/>
                  </a:solidFill>
                </a:uFill>
                <a:latin typeface="Calibri"/>
              </a:rPr>
              <a:t> alle </a:t>
            </a:r>
            <a:r>
              <a:rPr lang="nl-NL" sz="1400" b="0" strike="noStrike" spc="-1" dirty="0" err="1">
                <a:solidFill>
                  <a:srgbClr val="000000"/>
                </a:solidFill>
                <a:uFill>
                  <a:solidFill>
                    <a:srgbClr val="FFFFFF"/>
                  </a:solidFill>
                </a:uFill>
                <a:latin typeface="Calibri"/>
              </a:rPr>
              <a:t>Dateien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sbx</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den Desktop als .sb2-Dateien</a:t>
            </a:r>
          </a:p>
          <a:p>
            <a:pPr marL="539750" lvl="2" indent="-160338">
              <a:spcBef>
                <a:spcPts val="100"/>
              </a:spcBef>
              <a:buClr>
                <a:srgbClr val="000000"/>
              </a:buClr>
              <a:buSzPct val="45000"/>
              <a:buFont typeface="Wingdings" charset="2"/>
              <a:buChar char=""/>
            </a:pPr>
            <a:r>
              <a:rPr lang="nl-NL" sz="1400" b="0" strike="noStrike" spc="-1" dirty="0">
                <a:solidFill>
                  <a:srgbClr val="000000"/>
                </a:solidFill>
                <a:uFill>
                  <a:solidFill>
                    <a:srgbClr val="FFFFFF"/>
                  </a:solidFill>
                </a:uFill>
                <a:latin typeface="Calibri"/>
              </a:rPr>
              <a:t>Alle </a:t>
            </a:r>
            <a:r>
              <a:rPr lang="nl-NL" sz="1400" b="0" strike="noStrike" spc="-1" dirty="0" err="1">
                <a:solidFill>
                  <a:srgbClr val="000000"/>
                </a:solidFill>
                <a:uFill>
                  <a:solidFill>
                    <a:srgbClr val="FFFFFF"/>
                  </a:solidFill>
                </a:uFill>
                <a:latin typeface="Calibri"/>
              </a:rPr>
              <a:t>Leerzeichen</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Dateinamen</a:t>
            </a:r>
            <a:r>
              <a:rPr lang="nl-NL" sz="1400" b="0" strike="noStrike" spc="-1" dirty="0">
                <a:solidFill>
                  <a:srgbClr val="000000"/>
                </a:solidFill>
                <a:uFill>
                  <a:solidFill>
                    <a:srgbClr val="FFFFFF"/>
                  </a:solidFill>
                </a:uFill>
                <a:latin typeface="Calibri"/>
              </a:rPr>
              <a:t> werden </a:t>
            </a:r>
            <a:r>
              <a:rPr lang="nl-NL" sz="1400" b="0" strike="noStrike" spc="-1" dirty="0" err="1">
                <a:solidFill>
                  <a:srgbClr val="000000"/>
                </a:solidFill>
                <a:uFill>
                  <a:solidFill>
                    <a:srgbClr val="FFFFFF"/>
                  </a:solidFill>
                </a:uFill>
                <a:latin typeface="Calibri"/>
              </a:rPr>
              <a:t>entfernt</a:t>
            </a:r>
            <a:endParaRPr lang="nl-NL" sz="1400" b="0" strike="noStrike" spc="-1" dirty="0">
              <a:solidFill>
                <a:srgbClr val="000000"/>
              </a:solidFill>
              <a:uFill>
                <a:solidFill>
                  <a:srgbClr val="FFFFFF"/>
                </a:solidFill>
              </a:uFill>
              <a:latin typeface="Calibri"/>
            </a:endParaRPr>
          </a:p>
          <a:p>
            <a:pPr marL="539750" lvl="2" indent="-160338">
              <a:spcBef>
                <a:spcPts val="100"/>
              </a:spcBef>
              <a:buClr>
                <a:srgbClr val="000000"/>
              </a:buClr>
              <a:buSzPct val="45000"/>
              <a:buFont typeface="Wingdings" charset="2"/>
              <a:buChar char=""/>
            </a:pP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sich</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bereits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solche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Datei</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Desktop </a:t>
            </a:r>
            <a:r>
              <a:rPr lang="nl-NL" sz="1400" b="0" strike="noStrike" spc="-1" dirty="0" err="1">
                <a:solidFill>
                  <a:srgbClr val="000000"/>
                </a:solidFill>
                <a:uFill>
                  <a:solidFill>
                    <a:srgbClr val="FFFFFF"/>
                  </a:solidFill>
                </a:uFill>
                <a:latin typeface="Calibri"/>
              </a:rPr>
              <a:t>befindet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in den </a:t>
            </a:r>
            <a:r>
              <a:rPr sz="1100" dirty="0"/>
              <a:t/>
            </a:r>
            <a:br>
              <a:rPr sz="1100" dirty="0"/>
            </a:br>
            <a:r>
              <a:rPr lang="nl-NL" sz="1400" b="0" strike="noStrike" spc="-1" dirty="0">
                <a:solidFill>
                  <a:srgbClr val="000000"/>
                </a:solidFill>
                <a:uFill>
                  <a:solidFill>
                    <a:srgbClr val="FFFFFF"/>
                  </a:solidFill>
                </a:uFill>
                <a:latin typeface="Calibri"/>
              </a:rPr>
              <a:t>Ordner </a:t>
            </a:r>
            <a:r>
              <a:rPr lang="nl-NL" sz="1400" b="0" strike="noStrike" spc="-1" dirty="0" err="1">
                <a:solidFill>
                  <a:srgbClr val="000000"/>
                </a:solidFill>
                <a:uFill>
                  <a:solidFill>
                    <a:srgbClr val="FFFFFF"/>
                  </a:solidFill>
                </a:uFill>
                <a:latin typeface="Calibri"/>
              </a:rPr>
              <a:t>ScratchProgramsBackup</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Desktop </a:t>
            </a:r>
            <a:r>
              <a:rPr lang="nl-NL" sz="1400" b="0" strike="noStrike" spc="-1" dirty="0" err="1">
                <a:solidFill>
                  <a:srgbClr val="000000"/>
                </a:solidFill>
                <a:uFill>
                  <a:solidFill>
                    <a:srgbClr val="FFFFFF"/>
                  </a:solidFill>
                </a:uFill>
                <a:latin typeface="Calibri"/>
              </a:rPr>
              <a:t>verschoben</a:t>
            </a:r>
            <a:endParaRPr lang="nl-NL" sz="1400" b="0" strike="noStrike" spc="-1" dirty="0">
              <a:solidFill>
                <a:srgbClr val="000000"/>
              </a:solidFill>
              <a:uFill>
                <a:solidFill>
                  <a:srgbClr val="FFFFFF"/>
                </a:solidFill>
              </a:uFill>
              <a:latin typeface="Calibri"/>
            </a:endParaRPr>
          </a:p>
        </p:txBody>
      </p:sp>
      <p:sp>
        <p:nvSpPr>
          <p:cNvPr id="560" name="TextShape 3"/>
          <p:cNvSpPr txBox="1"/>
          <p:nvPr/>
        </p:nvSpPr>
        <p:spPr>
          <a:xfrm>
            <a:off x="8172360" y="4767120"/>
            <a:ext cx="514080" cy="273600"/>
          </a:xfrm>
          <a:prstGeom prst="rect">
            <a:avLst/>
          </a:prstGeom>
          <a:noFill/>
          <a:ln>
            <a:noFill/>
          </a:ln>
        </p:spPr>
        <p:txBody>
          <a:bodyPr anchor="ctr"/>
          <a:lstStyle/>
          <a:p>
            <a:pPr algn="r">
              <a:lnSpc>
                <a:spcPct val="100000"/>
              </a:lnSpc>
            </a:pPr>
            <a:fld id="{443EBE0A-E07A-4D43-8FAF-26FF4E7C0CFB}" type="slidenum">
              <a:rPr lang="en-GB" sz="1200" b="0" strike="noStrike" spc="-1">
                <a:solidFill>
                  <a:srgbClr val="8B8B8B"/>
                </a:solidFill>
                <a:uFill>
                  <a:solidFill>
                    <a:srgbClr val="FFFFFF"/>
                  </a:solidFill>
                </a:uFill>
                <a:latin typeface="Calibri"/>
              </a:rPr>
              <a:pPr algn="r">
                <a:lnSpc>
                  <a:spcPct val="100000"/>
                </a:lnSpc>
              </a:pPr>
              <a:t>48</a:t>
            </a:fld>
            <a:endParaRPr lang="en-GB" sz="1200" b="0" strike="noStrike" spc="-1">
              <a:solidFill>
                <a:srgbClr val="000000"/>
              </a:solidFill>
              <a:uFill>
                <a:solidFill>
                  <a:srgbClr val="FFFFFF"/>
                </a:solidFill>
              </a:uFill>
              <a:latin typeface="Times New Roman"/>
            </a:endParaRPr>
          </a:p>
        </p:txBody>
      </p:sp>
      <p:pic>
        <p:nvPicPr>
          <p:cNvPr id="561" name="Picture 2"/>
          <p:cNvPicPr/>
          <p:nvPr/>
        </p:nvPicPr>
        <p:blipFill>
          <a:blip r:embed="rId3" cstate="print"/>
          <a:srcRect l="57230" r="23059" b="19238"/>
          <a:stretch/>
        </p:blipFill>
        <p:spPr>
          <a:xfrm>
            <a:off x="6588224" y="2715766"/>
            <a:ext cx="1151640" cy="1030320"/>
          </a:xfrm>
          <a:prstGeom prst="rect">
            <a:avLst/>
          </a:prstGeom>
          <a:ln>
            <a:noFill/>
          </a:ln>
        </p:spPr>
      </p:pic>
      <p:pic>
        <p:nvPicPr>
          <p:cNvPr id="562" name="Picture 3"/>
          <p:cNvPicPr/>
          <p:nvPr/>
        </p:nvPicPr>
        <p:blipFill>
          <a:blip r:embed="rId3" cstate="print"/>
          <a:srcRect l="76688" r="4838" b="17010"/>
          <a:stretch/>
        </p:blipFill>
        <p:spPr>
          <a:xfrm>
            <a:off x="7020272" y="3867894"/>
            <a:ext cx="1079640" cy="1058760"/>
          </a:xfrm>
          <a:prstGeom prst="rect">
            <a:avLst/>
          </a:prstGeom>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TextShape 1"/>
          <p:cNvSpPr txBox="1"/>
          <p:nvPr/>
        </p:nvSpPr>
        <p:spPr>
          <a:xfrm>
            <a:off x="685800" y="1597680"/>
            <a:ext cx="7772040" cy="1102320"/>
          </a:xfrm>
          <a:prstGeom prst="rect">
            <a:avLst/>
          </a:prstGeom>
          <a:noFill/>
          <a:ln>
            <a:noFill/>
          </a:ln>
        </p:spPr>
        <p:txBody>
          <a:bodyPr anchor="ctr">
            <a:normAutofit fontScale="92500" lnSpcReduction="20000"/>
          </a:bodyPr>
          <a:lstStyle/>
          <a:p>
            <a:pPr algn="ctr">
              <a:lnSpc>
                <a:spcPct val="100000"/>
              </a:lnSpc>
            </a:pPr>
            <a:r>
              <a:rPr lang="nl-NL" sz="4400" b="0" strike="noStrike" spc="-1">
                <a:solidFill>
                  <a:srgbClr val="FFFFFF"/>
                </a:solidFill>
                <a:uFill>
                  <a:solidFill>
                    <a:srgbClr val="FFFFFF"/>
                  </a:solidFill>
                </a:uFill>
                <a:latin typeface="Calibri"/>
              </a:rPr>
              <a:t>Teil 6: Hinzufügen der großen grünen LED</a:t>
            </a:r>
            <a:endParaRPr lang="nl-NL" sz="4400" b="0" strike="noStrike" spc="-1">
              <a:solidFill>
                <a:srgbClr val="000000"/>
              </a:solidFill>
              <a:uFill>
                <a:solidFill>
                  <a:srgbClr val="FFFFFF"/>
                </a:solidFill>
              </a:uFill>
              <a:latin typeface="Calibri"/>
            </a:endParaRPr>
          </a:p>
        </p:txBody>
      </p:sp>
      <p:sp>
        <p:nvSpPr>
          <p:cNvPr id="564" name="TextShape 2"/>
          <p:cNvSpPr txBox="1"/>
          <p:nvPr/>
        </p:nvSpPr>
        <p:spPr>
          <a:xfrm>
            <a:off x="8629560" y="4767120"/>
            <a:ext cx="514080" cy="274320"/>
          </a:xfrm>
          <a:prstGeom prst="rect">
            <a:avLst/>
          </a:prstGeom>
          <a:noFill/>
          <a:ln>
            <a:noFill/>
          </a:ln>
        </p:spPr>
        <p:txBody>
          <a:bodyPr anchor="ctr"/>
          <a:lstStyle/>
          <a:p>
            <a:pPr algn="r">
              <a:lnSpc>
                <a:spcPct val="100000"/>
              </a:lnSpc>
            </a:pPr>
            <a:fld id="{D7BF42B0-32E5-4319-BF76-0821F2C9C76C}" type="slidenum">
              <a:rPr lang="en-GB" sz="1200" b="0" strike="noStrike" spc="-1">
                <a:solidFill>
                  <a:srgbClr val="8B8B8B"/>
                </a:solidFill>
                <a:uFill>
                  <a:solidFill>
                    <a:srgbClr val="FFFFFF"/>
                  </a:solidFill>
                </a:uFill>
                <a:latin typeface="Calibri"/>
              </a:rPr>
              <a:pPr algn="r">
                <a:lnSpc>
                  <a:spcPct val="100000"/>
                </a:lnSpc>
              </a:pPr>
              <a:t>49</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dirty="0">
                <a:solidFill>
                  <a:srgbClr val="000000"/>
                </a:solidFill>
                <a:uFill>
                  <a:solidFill>
                    <a:srgbClr val="FFFFFF"/>
                  </a:solidFill>
                </a:uFill>
                <a:latin typeface="Calibri"/>
              </a:rPr>
              <a:t>Ziele</a:t>
            </a:r>
          </a:p>
        </p:txBody>
      </p:sp>
      <p:sp>
        <p:nvSpPr>
          <p:cNvPr id="211" name="TextShape 2"/>
          <p:cNvSpPr txBox="1"/>
          <p:nvPr/>
        </p:nvSpPr>
        <p:spPr>
          <a:xfrm>
            <a:off x="467544" y="915566"/>
            <a:ext cx="8229240" cy="3606840"/>
          </a:xfrm>
          <a:prstGeom prst="rect">
            <a:avLst/>
          </a:prstGeom>
          <a:noFill/>
          <a:ln>
            <a:noFill/>
          </a:ln>
        </p:spPr>
        <p:txBody>
          <a:bodyPr>
            <a:noAutofit/>
          </a:bodyPr>
          <a:lstStyle/>
          <a:p>
            <a:pPr marL="179280" indent="-178920">
              <a:buClr>
                <a:srgbClr val="000000"/>
              </a:buClr>
              <a:buFont typeface="Arial"/>
              <a:buChar char="•"/>
            </a:pPr>
            <a:r>
              <a:rPr lang="nl-NL" b="0" strike="noStrike" spc="-1" dirty="0">
                <a:solidFill>
                  <a:srgbClr val="000000"/>
                </a:solidFill>
                <a:uFill>
                  <a:solidFill>
                    <a:srgbClr val="FFFFFF"/>
                  </a:solidFill>
                </a:uFill>
                <a:latin typeface="Calibri"/>
              </a:rPr>
              <a:t>Am Ende des </a:t>
            </a:r>
            <a:r>
              <a:rPr lang="nl-NL" b="0" strike="noStrike" spc="-1" dirty="0" err="1">
                <a:solidFill>
                  <a:srgbClr val="000000"/>
                </a:solidFill>
                <a:uFill>
                  <a:solidFill>
                    <a:srgbClr val="FFFFFF"/>
                  </a:solidFill>
                </a:uFill>
                <a:latin typeface="Calibri"/>
              </a:rPr>
              <a:t>heutigen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Tages</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sollten</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Sie</a:t>
            </a:r>
            <a:r>
              <a:rPr lang="nl-NL" b="0" strike="noStrike" spc="-1" dirty="0">
                <a:solidFill>
                  <a:srgbClr val="000000"/>
                </a:solidFill>
                <a:uFill>
                  <a:solidFill>
                    <a:srgbClr val="FFFFFF"/>
                  </a:solidFill>
                </a:uFill>
                <a:latin typeface="Calibri"/>
              </a:rPr>
              <a:t> in der Lage sein, </a:t>
            </a:r>
            <a:r>
              <a:rPr lang="nl-NL" b="0" strike="noStrike" spc="-1" dirty="0" err="1">
                <a:solidFill>
                  <a:srgbClr val="000000"/>
                </a:solidFill>
                <a:uFill>
                  <a:solidFill>
                    <a:srgbClr val="FFFFFF"/>
                  </a:solidFill>
                </a:uFill>
                <a:latin typeface="Calibri"/>
              </a:rPr>
              <a:t>einige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dieser</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Dinge</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zu</a:t>
            </a:r>
            <a:r>
              <a:rPr lang="nl-NL" b="0" strike="noStrike" spc="-1" dirty="0">
                <a:solidFill>
                  <a:srgbClr val="000000"/>
                </a:solidFill>
                <a:uFill>
                  <a:solidFill>
                    <a:srgbClr val="FFFFFF"/>
                  </a:solidFill>
                </a:uFill>
                <a:latin typeface="Calibri"/>
              </a:rPr>
              <a:t> </a:t>
            </a:r>
            <a:r>
              <a:rPr lang="nl-NL" b="0" strike="noStrike" spc="-1" dirty="0" err="1">
                <a:solidFill>
                  <a:srgbClr val="000000"/>
                </a:solidFill>
                <a:uFill>
                  <a:solidFill>
                    <a:srgbClr val="FFFFFF"/>
                  </a:solidFill>
                </a:uFill>
                <a:latin typeface="Calibri"/>
              </a:rPr>
              <a:t>tun</a:t>
            </a:r>
            <a:r>
              <a:rPr lang="nl-NL" b="0" strike="noStrike" spc="-1" dirty="0">
                <a:solidFill>
                  <a:srgbClr val="000000"/>
                </a:solidFill>
                <a:uFill>
                  <a:solidFill>
                    <a:srgbClr val="FFFFFF"/>
                  </a:solidFill>
                </a:uFill>
                <a:latin typeface="Calibri"/>
              </a:rPr>
              <a:t>:</a:t>
            </a:r>
          </a:p>
          <a:p>
            <a:pPr marL="538163" lvl="1"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Reproduzieren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Setup</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Hause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vorausgesetzt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haben</a:t>
            </a:r>
            <a:r>
              <a:rPr lang="nl-NL" sz="1400" b="0" strike="noStrike" spc="-1" dirty="0">
                <a:solidFill>
                  <a:srgbClr val="000000"/>
                </a:solidFill>
                <a:uFill>
                  <a:solidFill>
                    <a:srgbClr val="FFFFFF"/>
                  </a:solidFill>
                </a:uFill>
                <a:latin typeface="Calibri"/>
              </a:rPr>
              <a:t> die Hardware)</a:t>
            </a:r>
          </a:p>
          <a:p>
            <a:pPr marL="720725" lvl="2" indent="-152400">
              <a:buClr>
                <a:srgbClr val="000000"/>
              </a:buClr>
              <a:buSzPct val="45000"/>
              <a:buFont typeface="Wingdings" charset="2"/>
              <a:buChar char=""/>
            </a:pP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 alle </a:t>
            </a:r>
            <a:r>
              <a:rPr lang="nl-NL" sz="1400" b="0" strike="noStrike" spc="-1" dirty="0" err="1">
                <a:solidFill>
                  <a:srgbClr val="000000"/>
                </a:solidFill>
                <a:uFill>
                  <a:solidFill>
                    <a:srgbClr val="FFFFFF"/>
                  </a:solidFill>
                </a:uFill>
                <a:latin typeface="Calibri"/>
              </a:rPr>
              <a:t>Dateien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über</a:t>
            </a:r>
            <a:r>
              <a:rPr lang="nl-NL" sz="1400" b="0" strike="noStrike" spc="-1" dirty="0">
                <a:solidFill>
                  <a:srgbClr val="000000"/>
                </a:solidFill>
                <a:uFill>
                  <a:solidFill>
                    <a:srgbClr val="FFFFFF"/>
                  </a:solidFill>
                </a:uFill>
                <a:latin typeface="Calibri"/>
              </a:rPr>
              <a:t> </a:t>
            </a:r>
            <a:r>
              <a:rPr lang="nl-NL" sz="1400" b="0" strike="noStrike" spc="-1" dirty="0">
                <a:solidFill>
                  <a:srgbClr val="000000"/>
                </a:solidFill>
                <a:uFill>
                  <a:solidFill>
                    <a:srgbClr val="FFFFFF"/>
                  </a:solidFill>
                </a:uFill>
                <a:latin typeface="Calibri"/>
                <a:hlinkClick r:id="rId3"/>
              </a:rPr>
              <a:t>https://</a:t>
            </a:r>
            <a:r>
              <a:rPr lang="nl-NL" sz="1400" b="0" strike="noStrike" spc="-1" dirty="0" smtClean="0">
                <a:solidFill>
                  <a:srgbClr val="000000"/>
                </a:solidFill>
                <a:uFill>
                  <a:solidFill>
                    <a:srgbClr val="FFFFFF"/>
                  </a:solidFill>
                </a:uFill>
                <a:latin typeface="Calibri"/>
                <a:hlinkClick r:id="rId3"/>
              </a:rPr>
              <a:t>github.com/hansdejongehv/scratchClient-Tutorials</a:t>
            </a:r>
            <a:r>
              <a:rPr lang="nl-NL" sz="1400" b="0" strike="noStrike" spc="-1" dirty="0" smtClean="0">
                <a:solidFill>
                  <a:srgbClr val="000000"/>
                </a:solidFill>
                <a:uFill>
                  <a:solidFill>
                    <a:srgbClr val="FFFFFF"/>
                  </a:solidFill>
                </a:uFill>
                <a:latin typeface="Calibri"/>
              </a:rPr>
              <a:t> </a:t>
            </a:r>
            <a:r>
              <a:rPr lang="nl-NL" sz="1400" b="0" strike="noStrike" spc="-1" dirty="0" err="1" smtClean="0">
                <a:solidFill>
                  <a:srgbClr val="000000"/>
                </a:solidFill>
                <a:uFill>
                  <a:solidFill>
                    <a:srgbClr val="FFFFFF"/>
                  </a:solidFill>
                </a:uFill>
                <a:latin typeface="Calibri"/>
              </a:rPr>
              <a:t>abrufen</a:t>
            </a:r>
            <a:endParaRPr lang="nl-NL" sz="1400" b="0" strike="noStrike" spc="-1" dirty="0">
              <a:solidFill>
                <a:srgbClr val="000000"/>
              </a:solidFill>
              <a:uFill>
                <a:solidFill>
                  <a:srgbClr val="FFFFFF"/>
                </a:solidFill>
              </a:uFill>
              <a:latin typeface="Calibri"/>
            </a:endParaRPr>
          </a:p>
          <a:p>
            <a:pPr marL="720725" lvl="2" indent="-152400">
              <a:buClr>
                <a:srgbClr val="000000"/>
              </a:buClr>
              <a:buSzPct val="45000"/>
              <a:buFont typeface="Wingdings" charset="2"/>
              <a:buChar char=""/>
            </a:pPr>
            <a:r>
              <a:rPr lang="nl-NL" sz="1400" b="0" strike="noStrike" spc="-1" dirty="0" err="1">
                <a:solidFill>
                  <a:srgbClr val="000000"/>
                </a:solidFill>
                <a:uFill>
                  <a:solidFill>
                    <a:srgbClr val="FFFFFF"/>
                  </a:solidFill>
                </a:uFill>
                <a:latin typeface="Calibri"/>
              </a:rPr>
              <a:t>Oder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www.github.com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suchen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nach</a:t>
            </a:r>
            <a:r>
              <a:rPr lang="nl-NL" sz="1400" b="0" strike="noStrike" spc="-1" dirty="0">
                <a:solidFill>
                  <a:srgbClr val="000000"/>
                </a:solidFill>
                <a:uFill>
                  <a:solidFill>
                    <a:srgbClr val="FFFFFF"/>
                  </a:solidFill>
                </a:uFill>
                <a:latin typeface="Calibri"/>
              </a:rPr>
              <a:t> </a:t>
            </a:r>
            <a:r>
              <a:rPr lang="nl-NL" sz="1400" b="0" i="1" strike="noStrike" spc="-1" dirty="0" err="1">
                <a:solidFill>
                  <a:srgbClr val="000000"/>
                </a:solidFill>
                <a:uFill>
                  <a:solidFill>
                    <a:srgbClr val="FFFFFF"/>
                  </a:solidFill>
                </a:uFill>
                <a:latin typeface="Calibri"/>
              </a:rPr>
              <a:t>scratchClient</a:t>
            </a:r>
            <a:endParaRPr lang="nl-NL" sz="1400" b="0" i="1" strike="noStrike" spc="-1" dirty="0">
              <a:solidFill>
                <a:srgbClr val="000000"/>
              </a:solidFill>
              <a:uFill>
                <a:solidFill>
                  <a:srgbClr val="FFFFFF"/>
                </a:solidFill>
              </a:uFill>
              <a:latin typeface="Calibri"/>
            </a:endParaRPr>
          </a:p>
          <a:p>
            <a:pPr marL="538163" lvl="1"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Verstehen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abhängig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davon</a:t>
            </a:r>
            <a:r>
              <a:rPr lang="nl-NL" sz="1400" b="0" strike="noStrike" spc="-1" dirty="0">
                <a:solidFill>
                  <a:srgbClr val="000000"/>
                </a:solidFill>
                <a:uFill>
                  <a:solidFill>
                    <a:srgbClr val="FFFFFF"/>
                  </a:solidFill>
                </a:uFill>
                <a:latin typeface="Calibri"/>
              </a:rPr>
              <a:t>, wie weit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kommen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wie </a:t>
            </a:r>
            <a:r>
              <a:rPr lang="nl-NL" sz="1400" b="0" strike="noStrike" spc="-1" dirty="0" err="1">
                <a:solidFill>
                  <a:srgbClr val="000000"/>
                </a:solidFill>
                <a:uFill>
                  <a:solidFill>
                    <a:srgbClr val="FFFFFF"/>
                  </a:solidFill>
                </a:uFill>
                <a:latin typeface="Calibri"/>
              </a:rPr>
              <a:t>tief</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tauchen</a:t>
            </a:r>
            <a:r>
              <a:rPr lang="nl-NL" sz="1400" b="0" strike="noStrike" spc="-1" dirty="0">
                <a:solidFill>
                  <a:srgbClr val="000000"/>
                </a:solidFill>
                <a:uFill>
                  <a:solidFill>
                    <a:srgbClr val="FFFFFF"/>
                  </a:solidFill>
                </a:uFill>
                <a:latin typeface="Calibri"/>
              </a:rPr>
              <a:t>)</a:t>
            </a:r>
          </a:p>
          <a:p>
            <a:pPr marL="720725" lvl="2" indent="-152400">
              <a:buClr>
                <a:srgbClr val="000000"/>
              </a:buClr>
              <a:buSzPct val="45000"/>
              <a:buFont typeface="Wingdings" charset="2"/>
              <a:buChar char=""/>
            </a:pPr>
            <a:r>
              <a:rPr lang="nl-NL" sz="1400" spc="-1" dirty="0" err="1">
                <a:solidFill>
                  <a:srgbClr val="000000"/>
                </a:solidFill>
                <a:uFill>
                  <a:solidFill>
                    <a:srgbClr val="FFFFFF"/>
                  </a:solidFill>
                </a:uFill>
                <a:latin typeface="Calibri"/>
              </a:rPr>
              <a:t>Digitalausgang</a:t>
            </a:r>
            <a:r>
              <a:rPr lang="nl-NL" sz="1400" spc="-1" dirty="0">
                <a:solidFill>
                  <a:srgbClr val="000000"/>
                </a:solidFill>
                <a:uFill>
                  <a:solidFill>
                    <a:srgbClr val="FFFFFF"/>
                  </a:solidFill>
                </a:uFill>
                <a:latin typeface="Calibri"/>
              </a:rPr>
              <a:t> (z. B. </a:t>
            </a:r>
            <a:r>
              <a:rPr lang="nl-NL" sz="1400" spc="-1" dirty="0" err="1">
                <a:solidFill>
                  <a:srgbClr val="000000"/>
                </a:solidFill>
                <a:uFill>
                  <a:solidFill>
                    <a:srgbClr val="FFFFFF"/>
                  </a:solidFill>
                </a:uFill>
                <a:latin typeface="Calibri"/>
              </a:rPr>
              <a:t>Beleuchtung</a:t>
            </a:r>
            <a:r>
              <a:rPr lang="nl-NL" sz="1400" spc="-1" dirty="0">
                <a:solidFill>
                  <a:srgbClr val="000000"/>
                </a:solidFill>
                <a:uFill>
                  <a:solidFill>
                    <a:srgbClr val="FFFFFF"/>
                  </a:solidFill>
                </a:uFill>
                <a:latin typeface="Calibri"/>
              </a:rPr>
              <a:t> </a:t>
            </a:r>
            <a:r>
              <a:rPr lang="nl-NL" sz="1400" spc="-1" dirty="0" err="1">
                <a:solidFill>
                  <a:srgbClr val="000000"/>
                </a:solidFill>
                <a:uFill>
                  <a:solidFill>
                    <a:srgbClr val="FFFFFF"/>
                  </a:solidFill>
                </a:uFill>
                <a:latin typeface="Calibri"/>
              </a:rPr>
              <a:t>einer</a:t>
            </a:r>
            <a:r>
              <a:rPr lang="nl-NL" sz="1400" spc="-1" dirty="0">
                <a:solidFill>
                  <a:srgbClr val="000000"/>
                </a:solidFill>
                <a:uFill>
                  <a:solidFill>
                    <a:srgbClr val="FFFFFF"/>
                  </a:solidFill>
                </a:uFill>
                <a:latin typeface="Calibri"/>
              </a:rPr>
              <a:t> LED)</a:t>
            </a:r>
          </a:p>
          <a:p>
            <a:pPr marL="720725" lvl="2" indent="-152400">
              <a:buClr>
                <a:srgbClr val="000000"/>
              </a:buClr>
              <a:buSzPct val="45000"/>
              <a:buFont typeface="Wingdings" charset="2"/>
              <a:buChar char=""/>
            </a:pPr>
            <a:r>
              <a:rPr lang="nl-NL" sz="1400" spc="-1" dirty="0" err="1">
                <a:solidFill>
                  <a:srgbClr val="000000"/>
                </a:solidFill>
                <a:uFill>
                  <a:solidFill>
                    <a:srgbClr val="FFFFFF"/>
                  </a:solidFill>
                </a:uFill>
                <a:latin typeface="Calibri"/>
              </a:rPr>
              <a:t>Digitaler</a:t>
            </a:r>
            <a:r>
              <a:rPr lang="nl-NL" sz="1400" spc="-1" dirty="0">
                <a:solidFill>
                  <a:srgbClr val="000000"/>
                </a:solidFill>
                <a:uFill>
                  <a:solidFill>
                    <a:srgbClr val="FFFFFF"/>
                  </a:solidFill>
                </a:uFill>
                <a:latin typeface="Calibri"/>
              </a:rPr>
              <a:t> </a:t>
            </a:r>
            <a:r>
              <a:rPr lang="nl-NL" sz="1400" spc="-1" dirty="0" err="1">
                <a:solidFill>
                  <a:srgbClr val="000000"/>
                </a:solidFill>
                <a:uFill>
                  <a:solidFill>
                    <a:srgbClr val="FFFFFF"/>
                  </a:solidFill>
                </a:uFill>
                <a:latin typeface="Calibri"/>
              </a:rPr>
              <a:t>Eingang</a:t>
            </a:r>
            <a:r>
              <a:rPr lang="nl-NL" sz="1400" spc="-1" dirty="0">
                <a:solidFill>
                  <a:srgbClr val="000000"/>
                </a:solidFill>
                <a:uFill>
                  <a:solidFill>
                    <a:srgbClr val="FFFFFF"/>
                  </a:solidFill>
                </a:uFill>
                <a:latin typeface="Calibri"/>
              </a:rPr>
              <a:t> (z. B. </a:t>
            </a:r>
            <a:r>
              <a:rPr lang="nl-NL" sz="1400" spc="-1" dirty="0" err="1">
                <a:solidFill>
                  <a:srgbClr val="000000"/>
                </a:solidFill>
                <a:uFill>
                  <a:solidFill>
                    <a:srgbClr val="FFFFFF"/>
                  </a:solidFill>
                </a:uFill>
                <a:latin typeface="Calibri"/>
              </a:rPr>
              <a:t>Tastenerkennung</a:t>
            </a:r>
            <a:r>
              <a:rPr lang="nl-NL" sz="1400" spc="-1" dirty="0">
                <a:solidFill>
                  <a:srgbClr val="000000"/>
                </a:solidFill>
                <a:uFill>
                  <a:solidFill>
                    <a:srgbClr val="FFFFFF"/>
                  </a:solidFill>
                </a:uFill>
                <a:latin typeface="Calibri"/>
              </a:rPr>
              <a:t>)</a:t>
            </a:r>
          </a:p>
          <a:p>
            <a:pPr marL="720725" lvl="2" indent="-152400">
              <a:buClr>
                <a:srgbClr val="000000"/>
              </a:buClr>
              <a:buSzPct val="45000"/>
              <a:buFont typeface="Wingdings" charset="2"/>
              <a:buChar char=""/>
            </a:pPr>
            <a:r>
              <a:rPr lang="nl-NL" sz="1400" spc="-1" dirty="0" err="1">
                <a:solidFill>
                  <a:srgbClr val="000000"/>
                </a:solidFill>
                <a:uFill>
                  <a:solidFill>
                    <a:srgbClr val="FFFFFF"/>
                  </a:solidFill>
                </a:uFill>
                <a:latin typeface="Calibri"/>
              </a:rPr>
              <a:t>Analogeingang</a:t>
            </a:r>
            <a:r>
              <a:rPr lang="nl-NL" sz="1400" spc="-1" dirty="0">
                <a:solidFill>
                  <a:srgbClr val="000000"/>
                </a:solidFill>
                <a:uFill>
                  <a:solidFill>
                    <a:srgbClr val="FFFFFF"/>
                  </a:solidFill>
                </a:uFill>
                <a:latin typeface="Calibri"/>
              </a:rPr>
              <a:t> (z. B. </a:t>
            </a:r>
            <a:r>
              <a:rPr lang="nl-NL" sz="1400" spc="-1" dirty="0" err="1">
                <a:solidFill>
                  <a:srgbClr val="000000"/>
                </a:solidFill>
                <a:uFill>
                  <a:solidFill>
                    <a:srgbClr val="FFFFFF"/>
                  </a:solidFill>
                </a:uFill>
                <a:latin typeface="Calibri"/>
              </a:rPr>
              <a:t>von</a:t>
            </a:r>
            <a:r>
              <a:rPr lang="nl-NL" sz="1400" spc="-1" dirty="0">
                <a:solidFill>
                  <a:srgbClr val="000000"/>
                </a:solidFill>
                <a:uFill>
                  <a:solidFill>
                    <a:srgbClr val="FFFFFF"/>
                  </a:solidFill>
                </a:uFill>
                <a:latin typeface="Calibri"/>
              </a:rPr>
              <a:t> </a:t>
            </a:r>
            <a:r>
              <a:rPr lang="nl-NL" sz="1400" spc="-1" dirty="0" err="1">
                <a:solidFill>
                  <a:srgbClr val="000000"/>
                </a:solidFill>
                <a:uFill>
                  <a:solidFill>
                    <a:srgbClr val="FFFFFF"/>
                  </a:solidFill>
                </a:uFill>
                <a:latin typeface="Calibri"/>
              </a:rPr>
              <a:t>einem</a:t>
            </a:r>
            <a:r>
              <a:rPr lang="nl-NL" sz="1400" spc="-1" dirty="0">
                <a:solidFill>
                  <a:srgbClr val="000000"/>
                </a:solidFill>
                <a:uFill>
                  <a:solidFill>
                    <a:srgbClr val="FFFFFF"/>
                  </a:solidFill>
                </a:uFill>
                <a:latin typeface="Calibri"/>
              </a:rPr>
              <a:t> Potentiometer)</a:t>
            </a:r>
          </a:p>
          <a:p>
            <a:pPr marL="720725" lvl="2" indent="-152400">
              <a:buClr>
                <a:srgbClr val="000000"/>
              </a:buClr>
              <a:buSzPct val="45000"/>
              <a:buFont typeface="Wingdings" charset="2"/>
              <a:buChar char=""/>
            </a:pPr>
            <a:r>
              <a:rPr lang="nl-NL" sz="1400" spc="-1" dirty="0" err="1">
                <a:solidFill>
                  <a:srgbClr val="000000"/>
                </a:solidFill>
                <a:uFill>
                  <a:solidFill>
                    <a:srgbClr val="FFFFFF"/>
                  </a:solidFill>
                </a:uFill>
                <a:latin typeface="Calibri"/>
              </a:rPr>
              <a:t>Pulsbreitenmodulation</a:t>
            </a:r>
            <a:r>
              <a:rPr lang="nl-NL" sz="1400" spc="-1" dirty="0">
                <a:solidFill>
                  <a:srgbClr val="000000"/>
                </a:solidFill>
                <a:uFill>
                  <a:solidFill>
                    <a:srgbClr val="FFFFFF"/>
                  </a:solidFill>
                </a:uFill>
                <a:latin typeface="Calibri"/>
              </a:rPr>
              <a:t> </a:t>
            </a:r>
            <a:r>
              <a:rPr lang="nl-NL" sz="1400" b="0" strike="noStrike" spc="-1" dirty="0">
                <a:solidFill>
                  <a:srgbClr val="000000"/>
                </a:solidFill>
                <a:uFill>
                  <a:solidFill>
                    <a:srgbClr val="FFFFFF"/>
                  </a:solidFill>
                </a:uFill>
                <a:latin typeface="Calibri"/>
              </a:rPr>
              <a:t>(PWM</a:t>
            </a:r>
            <a:r>
              <a:rPr lang="nl-NL" sz="1400" b="0" strike="noStrike" spc="-1" dirty="0" smtClean="0">
                <a:solidFill>
                  <a:srgbClr val="000000"/>
                </a:solidFill>
                <a:uFill>
                  <a:solidFill>
                    <a:srgbClr val="FFFFFF"/>
                  </a:solidFill>
                </a:uFill>
                <a:latin typeface="Calibri"/>
              </a:rPr>
              <a:t>)</a:t>
            </a:r>
          </a:p>
          <a:p>
            <a:pPr marL="995363" lvl="4" indent="-323850">
              <a:buClr>
                <a:srgbClr val="000000"/>
              </a:buClr>
              <a:buSzPct val="75000"/>
              <a:buFont typeface="Symbol" charset="2"/>
              <a:buChar char=""/>
            </a:pPr>
            <a:r>
              <a:rPr lang="nl-NL" sz="1400" b="0" strike="noStrike" spc="-1" dirty="0" err="1" smtClean="0">
                <a:solidFill>
                  <a:srgbClr val="000000"/>
                </a:solidFill>
                <a:uFill>
                  <a:solidFill>
                    <a:srgbClr val="FFFFFF"/>
                  </a:solidFill>
                </a:uFill>
                <a:latin typeface="Calibri"/>
              </a:rPr>
              <a:t>Zum</a:t>
            </a:r>
            <a:r>
              <a:rPr lang="nl-NL" sz="1400" b="0" strike="noStrike" spc="-1" dirty="0" smtClean="0">
                <a:solidFill>
                  <a:srgbClr val="000000"/>
                </a:solidFill>
                <a:uFill>
                  <a:solidFill>
                    <a:srgbClr val="FFFFFF"/>
                  </a:solidFill>
                </a:uFill>
                <a:latin typeface="Calibri"/>
              </a:rPr>
              <a:t> </a:t>
            </a:r>
            <a:r>
              <a:rPr lang="nl-NL" sz="1400" b="0" strike="noStrike" spc="-1" dirty="0">
                <a:solidFill>
                  <a:srgbClr val="000000"/>
                </a:solidFill>
                <a:uFill>
                  <a:solidFill>
                    <a:srgbClr val="FFFFFF"/>
                  </a:solidFill>
                </a:uFill>
                <a:latin typeface="Calibri"/>
              </a:rPr>
              <a:t>Dimmen </a:t>
            </a:r>
            <a:r>
              <a:rPr lang="nl-NL" sz="1400" b="0" strike="noStrike" spc="-1" dirty="0" err="1">
                <a:solidFill>
                  <a:srgbClr val="000000"/>
                </a:solidFill>
                <a:uFill>
                  <a:solidFill>
                    <a:srgbClr val="FFFFFF"/>
                  </a:solidFill>
                </a:uFill>
                <a:latin typeface="Calibri"/>
              </a:rPr>
              <a:t>von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LEDs</a:t>
            </a:r>
            <a:endParaRPr lang="nl-NL" sz="1400" b="0" strike="noStrike" spc="-1" dirty="0">
              <a:solidFill>
                <a:srgbClr val="000000"/>
              </a:solidFill>
              <a:uFill>
                <a:solidFill>
                  <a:srgbClr val="FFFFFF"/>
                </a:solidFill>
              </a:uFill>
              <a:latin typeface="Calibri"/>
            </a:endParaRPr>
          </a:p>
          <a:p>
            <a:pPr marL="995363" lvl="4"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Zur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Steuerung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Servos</a:t>
            </a:r>
            <a:endParaRPr lang="nl-NL" sz="1400" b="0" strike="noStrike" spc="-1" dirty="0">
              <a:solidFill>
                <a:srgbClr val="000000"/>
              </a:solidFill>
              <a:uFill>
                <a:solidFill>
                  <a:srgbClr val="FFFFFF"/>
                </a:solidFill>
              </a:uFill>
              <a:latin typeface="Calibri"/>
            </a:endParaRPr>
          </a:p>
          <a:p>
            <a:pPr marL="995363" lvl="4"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Um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Summer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hören</a:t>
            </a:r>
            <a:endParaRPr lang="nl-NL" sz="1400" b="0" strike="noStrike" spc="-1" dirty="0">
              <a:solidFill>
                <a:srgbClr val="000000"/>
              </a:solidFill>
              <a:uFill>
                <a:solidFill>
                  <a:srgbClr val="FFFFFF"/>
                </a:solidFill>
              </a:uFill>
              <a:latin typeface="Calibri"/>
            </a:endParaRPr>
          </a:p>
          <a:p>
            <a:pPr marL="538163" lvl="1"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Verstehen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wofür</a:t>
            </a:r>
            <a:r>
              <a:rPr lang="nl-NL" sz="1400" b="0" strike="noStrike" spc="-1" dirty="0">
                <a:solidFill>
                  <a:srgbClr val="000000"/>
                </a:solidFill>
                <a:uFill>
                  <a:solidFill>
                    <a:srgbClr val="FFFFFF"/>
                  </a:solidFill>
                </a:uFill>
                <a:latin typeface="Calibri"/>
              </a:rPr>
              <a:t> alle </a:t>
            </a:r>
            <a:r>
              <a:rPr lang="nl-NL" sz="1400" b="0" strike="noStrike" spc="-1" dirty="0" err="1">
                <a:solidFill>
                  <a:srgbClr val="000000"/>
                </a:solidFill>
                <a:uFill>
                  <a:solidFill>
                    <a:srgbClr val="FFFFFF"/>
                  </a:solidFill>
                </a:uFill>
                <a:latin typeface="Calibri"/>
              </a:rPr>
              <a:t>Widerstände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sind</a:t>
            </a:r>
            <a:endParaRPr lang="nl-NL" sz="1400" b="0" strike="noStrike" spc="-1" dirty="0">
              <a:solidFill>
                <a:srgbClr val="000000"/>
              </a:solidFill>
              <a:uFill>
                <a:solidFill>
                  <a:srgbClr val="FFFFFF"/>
                </a:solidFill>
              </a:uFill>
              <a:latin typeface="Calibri"/>
            </a:endParaRPr>
          </a:p>
          <a:p>
            <a:pPr marL="538163" lvl="1" indent="-323850">
              <a:buClr>
                <a:srgbClr val="000000"/>
              </a:buClr>
              <a:buSzPct val="75000"/>
              <a:buFont typeface="Symbol" charset="2"/>
              <a:buChar char=""/>
            </a:pPr>
            <a:r>
              <a:rPr lang="nl-NL" sz="1400" b="0" strike="noStrike" spc="-1" dirty="0">
                <a:solidFill>
                  <a:srgbClr val="000000"/>
                </a:solidFill>
                <a:uFill>
                  <a:solidFill>
                    <a:srgbClr val="FFFFFF"/>
                  </a:solidFill>
                </a:uFill>
                <a:latin typeface="Calibri"/>
              </a:rPr>
              <a:t>In der Lage sein,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konfigurieren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auszuführen</a:t>
            </a:r>
            <a:endParaRPr lang="nl-NL" sz="1400" b="0" strike="noStrike" spc="-1" dirty="0">
              <a:solidFill>
                <a:srgbClr val="000000"/>
              </a:solidFill>
              <a:uFill>
                <a:solidFill>
                  <a:srgbClr val="FFFFFF"/>
                </a:solidFill>
              </a:uFill>
              <a:latin typeface="Calibri"/>
            </a:endParaRPr>
          </a:p>
          <a:p>
            <a:pPr marL="538163" lvl="1" indent="-323850">
              <a:buClr>
                <a:srgbClr val="000000"/>
              </a:buClr>
              <a:buSzPct val="75000"/>
              <a:buFont typeface="Symbol" charset="2"/>
              <a:buChar char=""/>
            </a:pPr>
            <a:r>
              <a:rPr lang="nl-NL" sz="1400" b="0" strike="noStrike" spc="-1" dirty="0" err="1" smtClean="0">
                <a:solidFill>
                  <a:srgbClr val="000000"/>
                </a:solidFill>
                <a:uFill>
                  <a:solidFill>
                    <a:srgbClr val="FFFFFF"/>
                  </a:solidFill>
                </a:uFill>
                <a:latin typeface="Calibri"/>
              </a:rPr>
              <a:t>Ein</a:t>
            </a:r>
            <a:r>
              <a:rPr lang="nl-NL" sz="1400" spc="-1" dirty="0" smtClean="0">
                <a:solidFill>
                  <a:srgbClr val="000000"/>
                </a:solidFill>
                <a:uFill>
                  <a:solidFill>
                    <a:srgbClr val="FFFFFF"/>
                  </a:solidFill>
                </a:uFill>
              </a:rPr>
              <a:t> Scratch </a:t>
            </a:r>
            <a:r>
              <a:rPr lang="nl-NL" sz="1400" spc="-1" dirty="0" err="1" smtClean="0">
                <a:solidFill>
                  <a:srgbClr val="000000"/>
                </a:solidFill>
                <a:uFill>
                  <a:solidFill>
                    <a:srgbClr val="FFFFFF"/>
                  </a:solidFill>
                </a:uFill>
              </a:rPr>
              <a:t>Programm</a:t>
            </a:r>
            <a:r>
              <a:rPr lang="nl-NL" sz="1400" spc="-1" dirty="0" smtClean="0">
                <a:solidFill>
                  <a:srgbClr val="000000"/>
                </a:solidFill>
                <a:uFill>
                  <a:solidFill>
                    <a:srgbClr val="FFFFFF"/>
                  </a:solidFill>
                </a:uFill>
              </a:rPr>
              <a:t> </a:t>
            </a:r>
            <a:r>
              <a:rPr lang="nl-NL" sz="1400" spc="-1" dirty="0" err="1" smtClean="0">
                <a:solidFill>
                  <a:srgbClr val="000000"/>
                </a:solidFill>
                <a:uFill>
                  <a:solidFill>
                    <a:srgbClr val="FFFFFF"/>
                  </a:solidFill>
                </a:uFill>
              </a:rPr>
              <a:t>zu</a:t>
            </a:r>
            <a:r>
              <a:rPr lang="nl-NL" sz="1400" spc="-1" dirty="0" smtClean="0">
                <a:solidFill>
                  <a:srgbClr val="000000"/>
                </a:solidFill>
                <a:uFill>
                  <a:solidFill>
                    <a:srgbClr val="FFFFFF"/>
                  </a:solidFill>
                </a:uFill>
              </a:rPr>
              <a:t> </a:t>
            </a:r>
            <a:r>
              <a:rPr lang="nl-NL" sz="1400" spc="-1" dirty="0" err="1" smtClean="0">
                <a:solidFill>
                  <a:srgbClr val="000000"/>
                </a:solidFill>
                <a:uFill>
                  <a:solidFill>
                    <a:srgbClr val="FFFFFF"/>
                  </a:solidFill>
                </a:uFill>
              </a:rPr>
              <a:t>schreiben</a:t>
            </a:r>
            <a:r>
              <a:rPr lang="nl-NL" sz="1400" spc="-1" dirty="0" smtClean="0">
                <a:solidFill>
                  <a:srgbClr val="000000"/>
                </a:solidFill>
                <a:uFill>
                  <a:solidFill>
                    <a:srgbClr val="FFFFFF"/>
                  </a:solidFill>
                </a:uFill>
              </a:rPr>
              <a:t> </a:t>
            </a:r>
            <a:r>
              <a:rPr lang="nl-NL" sz="1400" b="0" strike="noStrike" spc="-1" dirty="0" err="1" smtClean="0">
                <a:solidFill>
                  <a:srgbClr val="000000"/>
                </a:solidFill>
                <a:uFill>
                  <a:solidFill>
                    <a:srgbClr val="FFFFFF"/>
                  </a:solidFill>
                </a:uFill>
                <a:latin typeface="Calibri"/>
              </a:rPr>
              <a:t>zur</a:t>
            </a:r>
            <a:r>
              <a:rPr lang="nl-NL" sz="1400" b="0" strike="noStrike" spc="-1" dirty="0" smtClean="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Steuerung</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physikalischen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Ausgabe</a:t>
            </a:r>
            <a:endParaRPr lang="nl-NL" sz="1400" b="0" strike="noStrike" spc="-1" dirty="0">
              <a:solidFill>
                <a:srgbClr val="000000"/>
              </a:solidFill>
              <a:uFill>
                <a:solidFill>
                  <a:srgbClr val="FFFFFF"/>
                </a:solidFill>
              </a:uFill>
              <a:latin typeface="Calibri"/>
            </a:endParaRPr>
          </a:p>
          <a:p>
            <a:pPr marL="538163" lvl="1" indent="-323850">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Überwachung</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Ein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Ausgänge</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b="1" strike="noStrike" spc="-1" dirty="0" err="1">
                <a:solidFill>
                  <a:srgbClr val="000000"/>
                </a:solidFill>
                <a:uFill>
                  <a:solidFill>
                    <a:srgbClr val="FFFFFF"/>
                  </a:solidFill>
                </a:uFill>
                <a:latin typeface="Calibri"/>
              </a:rPr>
              <a:t>Habe</a:t>
            </a:r>
            <a:r>
              <a:rPr lang="nl-NL" b="1" strike="noStrike" spc="-1" dirty="0">
                <a:solidFill>
                  <a:srgbClr val="000000"/>
                </a:solidFill>
                <a:uFill>
                  <a:solidFill>
                    <a:srgbClr val="FFFFFF"/>
                  </a:solidFill>
                </a:uFill>
                <a:latin typeface="Calibri"/>
              </a:rPr>
              <a:t> </a:t>
            </a:r>
            <a:r>
              <a:rPr lang="nl-NL" b="1" strike="noStrike" spc="-1" dirty="0" err="1">
                <a:solidFill>
                  <a:srgbClr val="000000"/>
                </a:solidFill>
                <a:uFill>
                  <a:solidFill>
                    <a:srgbClr val="FFFFFF"/>
                  </a:solidFill>
                </a:uFill>
                <a:latin typeface="Calibri"/>
              </a:rPr>
              <a:t>Spaß</a:t>
            </a:r>
            <a:r>
              <a:rPr lang="nl-NL" b="1" strike="noStrike" spc="-1" dirty="0">
                <a:solidFill>
                  <a:srgbClr val="000000"/>
                </a:solidFill>
                <a:uFill>
                  <a:solidFill>
                    <a:srgbClr val="FFFFFF"/>
                  </a:solidFill>
                </a:uFill>
                <a:latin typeface="Calibri"/>
              </a:rPr>
              <a:t>!</a:t>
            </a:r>
          </a:p>
        </p:txBody>
      </p:sp>
      <p:sp>
        <p:nvSpPr>
          <p:cNvPr id="212" name="TextShape 3"/>
          <p:cNvSpPr txBox="1"/>
          <p:nvPr/>
        </p:nvSpPr>
        <p:spPr>
          <a:xfrm>
            <a:off x="8172360" y="4767120"/>
            <a:ext cx="514080" cy="273600"/>
          </a:xfrm>
          <a:prstGeom prst="rect">
            <a:avLst/>
          </a:prstGeom>
          <a:noFill/>
          <a:ln>
            <a:noFill/>
          </a:ln>
        </p:spPr>
        <p:txBody>
          <a:bodyPr anchor="ctr"/>
          <a:lstStyle/>
          <a:p>
            <a:pPr algn="r">
              <a:lnSpc>
                <a:spcPct val="100000"/>
              </a:lnSpc>
            </a:pPr>
            <a:fld id="{AB291194-BEE2-423A-AA53-000B0125787D}" type="slidenum">
              <a:rPr lang="en-GB" sz="1200" b="0" strike="noStrike" spc="-1">
                <a:solidFill>
                  <a:srgbClr val="8B8B8B"/>
                </a:solidFill>
                <a:uFill>
                  <a:solidFill>
                    <a:srgbClr val="FFFFFF"/>
                  </a:solidFill>
                </a:uFill>
                <a:latin typeface="Calibri"/>
              </a:rPr>
              <a:pPr algn="r">
                <a:lnSpc>
                  <a:spcPct val="100000"/>
                </a:lnSpc>
              </a:pPr>
              <a:t>5</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5" name="Picture 2"/>
          <p:cNvPicPr/>
          <p:nvPr/>
        </p:nvPicPr>
        <p:blipFill>
          <a:blip r:embed="rId3" cstate="print"/>
          <a:stretch/>
        </p:blipFill>
        <p:spPr>
          <a:xfrm>
            <a:off x="0" y="1100160"/>
            <a:ext cx="5222880" cy="3529800"/>
          </a:xfrm>
          <a:prstGeom prst="rect">
            <a:avLst/>
          </a:prstGeom>
          <a:ln>
            <a:noFill/>
          </a:ln>
        </p:spPr>
      </p:pic>
      <p:sp>
        <p:nvSpPr>
          <p:cNvPr id="566"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Hinzufügen der grünen LED</a:t>
            </a:r>
          </a:p>
        </p:txBody>
      </p:sp>
      <p:sp>
        <p:nvSpPr>
          <p:cNvPr id="567" name="TextShape 2"/>
          <p:cNvSpPr txBox="1"/>
          <p:nvPr/>
        </p:nvSpPr>
        <p:spPr>
          <a:xfrm>
            <a:off x="8172360" y="4767120"/>
            <a:ext cx="514080" cy="273600"/>
          </a:xfrm>
          <a:prstGeom prst="rect">
            <a:avLst/>
          </a:prstGeom>
          <a:noFill/>
          <a:ln>
            <a:noFill/>
          </a:ln>
        </p:spPr>
        <p:txBody>
          <a:bodyPr anchor="ctr"/>
          <a:lstStyle/>
          <a:p>
            <a:pPr algn="r">
              <a:lnSpc>
                <a:spcPct val="100000"/>
              </a:lnSpc>
            </a:pPr>
            <a:fld id="{E6A92A04-9BB8-43C5-B7D4-C4B9B10F0DA2}" type="slidenum">
              <a:rPr lang="en-GB" sz="1200" b="0" strike="noStrike" spc="-1">
                <a:solidFill>
                  <a:srgbClr val="8B8B8B"/>
                </a:solidFill>
                <a:uFill>
                  <a:solidFill>
                    <a:srgbClr val="FFFFFF"/>
                  </a:solidFill>
                </a:uFill>
                <a:latin typeface="Calibri"/>
              </a:rPr>
              <a:pPr algn="r">
                <a:lnSpc>
                  <a:spcPct val="100000"/>
                </a:lnSpc>
              </a:pPr>
              <a:t>50</a:t>
            </a:fld>
            <a:endParaRPr lang="en-GB" sz="1200" b="0" strike="noStrike" spc="-1">
              <a:solidFill>
                <a:srgbClr val="000000"/>
              </a:solidFill>
              <a:uFill>
                <a:solidFill>
                  <a:srgbClr val="FFFFFF"/>
                </a:solidFill>
              </a:uFill>
              <a:latin typeface="Times New Roman"/>
            </a:endParaRPr>
          </a:p>
        </p:txBody>
      </p:sp>
      <p:pic>
        <p:nvPicPr>
          <p:cNvPr id="568" name="Picture 3"/>
          <p:cNvPicPr/>
          <p:nvPr/>
        </p:nvPicPr>
        <p:blipFill>
          <a:blip r:embed="rId4" cstate="print"/>
          <a:stretch/>
        </p:blipFill>
        <p:spPr>
          <a:xfrm rot="10800000">
            <a:off x="5303416" y="1059583"/>
            <a:ext cx="3347640" cy="2941200"/>
          </a:xfrm>
          <a:prstGeom prst="rect">
            <a:avLst/>
          </a:prstGeom>
          <a:ln>
            <a:noFill/>
          </a:ln>
        </p:spPr>
      </p:pic>
      <p:sp>
        <p:nvSpPr>
          <p:cNvPr id="569" name="CustomShape 3"/>
          <p:cNvSpPr/>
          <p:nvPr/>
        </p:nvSpPr>
        <p:spPr>
          <a:xfrm>
            <a:off x="1659240" y="1347480"/>
            <a:ext cx="89640" cy="431640"/>
          </a:xfrm>
          <a:prstGeom prst="rect">
            <a:avLst/>
          </a:prstGeom>
          <a:solidFill>
            <a:srgbClr val="C00000"/>
          </a:solidFill>
          <a:ln w="25560">
            <a:noFill/>
          </a:ln>
        </p:spPr>
        <p:style>
          <a:lnRef idx="0">
            <a:scrgbClr r="0" g="0" b="0"/>
          </a:lnRef>
          <a:fillRef idx="0">
            <a:scrgbClr r="0" g="0" b="0"/>
          </a:fillRef>
          <a:effectRef idx="0">
            <a:scrgbClr r="0" g="0" b="0"/>
          </a:effectRef>
          <a:fontRef idx="minor"/>
        </p:style>
      </p:sp>
      <p:pic>
        <p:nvPicPr>
          <p:cNvPr id="570" name="Picture 4"/>
          <p:cNvPicPr/>
          <p:nvPr/>
        </p:nvPicPr>
        <p:blipFill>
          <a:blip r:embed="rId5" cstate="print"/>
          <a:stretch/>
        </p:blipFill>
        <p:spPr>
          <a:xfrm>
            <a:off x="497520" y="3723840"/>
            <a:ext cx="287640" cy="361800"/>
          </a:xfrm>
          <a:prstGeom prst="rect">
            <a:avLst/>
          </a:prstGeom>
          <a:ln>
            <a:noFill/>
          </a:ln>
        </p:spPr>
      </p:pic>
      <p:sp>
        <p:nvSpPr>
          <p:cNvPr id="571" name="CustomShape 4"/>
          <p:cNvSpPr/>
          <p:nvPr/>
        </p:nvSpPr>
        <p:spPr>
          <a:xfrm>
            <a:off x="3914640" y="3494160"/>
            <a:ext cx="2171160" cy="984600"/>
          </a:xfrm>
          <a:custGeom>
            <a:avLst/>
            <a:gdLst/>
            <a:ahLst/>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572" name="CustomShape 5"/>
          <p:cNvSpPr/>
          <p:nvPr/>
        </p:nvSpPr>
        <p:spPr>
          <a:xfrm>
            <a:off x="3914640" y="3687480"/>
            <a:ext cx="2044440" cy="927000"/>
          </a:xfrm>
          <a:custGeom>
            <a:avLst/>
            <a:gdLst/>
            <a:ahLst/>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
        <p:nvSpPr>
          <p:cNvPr id="573" name="CustomShape 6"/>
          <p:cNvSpPr/>
          <p:nvPr/>
        </p:nvSpPr>
        <p:spPr>
          <a:xfrm>
            <a:off x="3920400" y="2372760"/>
            <a:ext cx="1804680" cy="1159200"/>
          </a:xfrm>
          <a:custGeom>
            <a:avLst/>
            <a:gdLst/>
            <a:ahLst/>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noFill/>
          <a:ln w="44280">
            <a:solidFill>
              <a:srgbClr val="FF0000"/>
            </a:solidFill>
            <a:round/>
          </a:ln>
        </p:spPr>
        <p:style>
          <a:lnRef idx="0">
            <a:scrgbClr r="0" g="0" b="0"/>
          </a:lnRef>
          <a:fillRef idx="0">
            <a:scrgbClr r="0" g="0" b="0"/>
          </a:fillRef>
          <a:effectRef idx="0">
            <a:scrgbClr r="0" g="0" b="0"/>
          </a:effectRef>
          <a:fontRef idx="minor"/>
        </p:style>
      </p:sp>
      <p:sp>
        <p:nvSpPr>
          <p:cNvPr id="575" name="CustomShape 8"/>
          <p:cNvSpPr/>
          <p:nvPr/>
        </p:nvSpPr>
        <p:spPr>
          <a:xfrm>
            <a:off x="2483640" y="4443840"/>
            <a:ext cx="359640" cy="503640"/>
          </a:xfrm>
          <a:prstGeom prst="upArrow">
            <a:avLst>
              <a:gd name="adj1" fmla="val 50000"/>
              <a:gd name="adj2" fmla="val 50000"/>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sp>
      <p:sp>
        <p:nvSpPr>
          <p:cNvPr id="13" name="TextShape 17"/>
          <p:cNvSpPr txBox="1"/>
          <p:nvPr/>
        </p:nvSpPr>
        <p:spPr>
          <a:xfrm>
            <a:off x="4104000" y="1908000"/>
            <a:ext cx="864000" cy="204840"/>
          </a:xfrm>
          <a:prstGeom prst="rect">
            <a:avLst/>
          </a:prstGeom>
          <a:solidFill>
            <a:srgbClr val="FFFFFF"/>
          </a:solidFill>
          <a:ln>
            <a:noFill/>
          </a:ln>
        </p:spPr>
        <p:txBody>
          <a:bodyPr lIns="90000" tIns="45000" rIns="90000" bIns="45000"/>
          <a:lstStyle/>
          <a:p>
            <a:r>
              <a:rPr lang="en-GB" sz="900" b="0" strike="noStrike" spc="-1" dirty="0" err="1">
                <a:solidFill>
                  <a:srgbClr val="000000"/>
                </a:solidFill>
                <a:uFill>
                  <a:solidFill>
                    <a:srgbClr val="FFFFFF"/>
                  </a:solidFill>
                </a:uFill>
                <a:latin typeface="Calibri"/>
              </a:rPr>
              <a:t>zum</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Ansluß</a:t>
            </a:r>
            <a:r>
              <a:rPr lang="en-GB" sz="900" b="0" strike="noStrike" spc="-1" dirty="0">
                <a:solidFill>
                  <a:srgbClr val="000000"/>
                </a:solidFill>
                <a:uFill>
                  <a:solidFill>
                    <a:srgbClr val="FFFFFF"/>
                  </a:solidFill>
                </a:uFill>
                <a:latin typeface="Calibri"/>
              </a:rPr>
              <a:t> 7</a:t>
            </a:r>
            <a:endParaRPr lang="en-GB" sz="900" b="0" strike="noStrike" spc="-1" dirty="0">
              <a:solidFill>
                <a:srgbClr val="000000"/>
              </a:solidFill>
              <a:uFill>
                <a:solidFill>
                  <a:srgbClr val="FFFFFF"/>
                </a:solidFill>
              </a:uFill>
              <a:latin typeface="Arial"/>
            </a:endParaRPr>
          </a:p>
        </p:txBody>
      </p:sp>
      <p:sp>
        <p:nvSpPr>
          <p:cNvPr id="15" name="TextShape 21"/>
          <p:cNvSpPr txBox="1"/>
          <p:nvPr/>
        </p:nvSpPr>
        <p:spPr>
          <a:xfrm>
            <a:off x="4140040" y="2859782"/>
            <a:ext cx="792000" cy="319320"/>
          </a:xfrm>
          <a:prstGeom prst="rect">
            <a:avLst/>
          </a:prstGeom>
          <a:noFill/>
          <a:ln>
            <a:noFill/>
          </a:ln>
        </p:spPr>
        <p:txBody>
          <a:bodyPr lIns="0" tIns="0" rIns="0" bIns="0"/>
          <a:lstStyle/>
          <a:p>
            <a:r>
              <a:rPr lang="en-GB" sz="900" b="0" strike="noStrike" spc="-1" dirty="0" err="1">
                <a:solidFill>
                  <a:srgbClr val="000000"/>
                </a:solidFill>
                <a:uFill>
                  <a:solidFill>
                    <a:srgbClr val="FFFFFF"/>
                  </a:solidFill>
                </a:uFill>
                <a:latin typeface="Calibri"/>
              </a:rPr>
              <a:t>dünne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Wiederstand</a:t>
            </a:r>
            <a:endParaRPr lang="en-GB" sz="900" b="0" strike="noStrike" spc="-1" dirty="0">
              <a:solidFill>
                <a:srgbClr val="000000"/>
              </a:solidFill>
              <a:uFill>
                <a:solidFill>
                  <a:srgbClr val="FFFFFF"/>
                </a:solidFill>
              </a:uFill>
              <a:latin typeface="Arial"/>
            </a:endParaRPr>
          </a:p>
        </p:txBody>
      </p:sp>
      <p:sp>
        <p:nvSpPr>
          <p:cNvPr id="16" name="TextShape 22"/>
          <p:cNvSpPr txBox="1"/>
          <p:nvPr/>
        </p:nvSpPr>
        <p:spPr>
          <a:xfrm>
            <a:off x="1691800" y="4247873"/>
            <a:ext cx="1080000" cy="196085"/>
          </a:xfrm>
          <a:prstGeom prst="rect">
            <a:avLst/>
          </a:prstGeom>
          <a:solidFill>
            <a:srgbClr val="FFFFFF"/>
          </a:solidFill>
          <a:ln>
            <a:noFill/>
          </a:ln>
        </p:spPr>
        <p:txBody>
          <a:bodyPr lIns="0" tIns="0" rIns="0" bIns="0"/>
          <a:lstStyle/>
          <a:p>
            <a:pPr algn="r"/>
            <a:r>
              <a:rPr lang="en-GB" sz="900" b="0" strike="noStrike" spc="-1" dirty="0" err="1">
                <a:solidFill>
                  <a:srgbClr val="000000"/>
                </a:solidFill>
                <a:uFill>
                  <a:solidFill>
                    <a:srgbClr val="FFFFFF"/>
                  </a:solidFill>
                </a:uFill>
                <a:latin typeface="Calibri"/>
              </a:rPr>
              <a:t>dicke</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Wiederstand</a:t>
            </a:r>
            <a:endParaRPr lang="en-GB" sz="900" b="0" strike="noStrike" spc="-1" dirty="0">
              <a:solidFill>
                <a:srgbClr val="000000"/>
              </a:solidFill>
              <a:uFill>
                <a:solidFill>
                  <a:srgbClr val="FFFFFF"/>
                </a:solidFill>
              </a:uFill>
              <a:latin typeface="Arial"/>
            </a:endParaRPr>
          </a:p>
        </p:txBody>
      </p:sp>
      <p:sp>
        <p:nvSpPr>
          <p:cNvPr id="17" name="TextShape 19"/>
          <p:cNvSpPr txBox="1"/>
          <p:nvPr/>
        </p:nvSpPr>
        <p:spPr>
          <a:xfrm>
            <a:off x="4644008" y="3291830"/>
            <a:ext cx="432000" cy="211296"/>
          </a:xfrm>
          <a:prstGeom prst="rect">
            <a:avLst/>
          </a:prstGeom>
          <a:solidFill>
            <a:srgbClr val="FFFFFF"/>
          </a:solidFill>
          <a:ln>
            <a:noFill/>
          </a:ln>
        </p:spPr>
      </p:sp>
      <p:sp>
        <p:nvSpPr>
          <p:cNvPr id="18" name="TextShape 19"/>
          <p:cNvSpPr txBox="1"/>
          <p:nvPr/>
        </p:nvSpPr>
        <p:spPr>
          <a:xfrm>
            <a:off x="4067944" y="2571750"/>
            <a:ext cx="576064" cy="139288"/>
          </a:xfrm>
          <a:prstGeom prst="rect">
            <a:avLst/>
          </a:prstGeom>
          <a:solidFill>
            <a:srgbClr val="FFFFFF"/>
          </a:solidFill>
          <a:ln>
            <a:noFill/>
          </a:ln>
        </p:spPr>
      </p:sp>
      <p:sp>
        <p:nvSpPr>
          <p:cNvPr id="19" name="TextShape 18"/>
          <p:cNvSpPr txBox="1"/>
          <p:nvPr/>
        </p:nvSpPr>
        <p:spPr>
          <a:xfrm>
            <a:off x="4572000" y="3651870"/>
            <a:ext cx="720080" cy="144016"/>
          </a:xfrm>
          <a:prstGeom prst="rect">
            <a:avLst/>
          </a:prstGeom>
          <a:solidFill>
            <a:srgbClr val="FFFFFF"/>
          </a:solidFill>
          <a:ln>
            <a:noFill/>
          </a:ln>
        </p:spPr>
        <p:txBody>
          <a:bodyPr lIns="0" tIns="0" rIns="0" bIns="0"/>
          <a:lstStyle/>
          <a:p>
            <a:r>
              <a:rPr lang="en-GB" sz="900" b="0" strike="noStrike" spc="-1" dirty="0" err="1">
                <a:solidFill>
                  <a:srgbClr val="000000"/>
                </a:solidFill>
                <a:uFill>
                  <a:solidFill>
                    <a:srgbClr val="FFFFFF"/>
                  </a:solidFill>
                </a:uFill>
                <a:latin typeface="Calibri"/>
              </a:rPr>
              <a:t>zum</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Ansluß</a:t>
            </a:r>
            <a:r>
              <a:rPr lang="en-GB" sz="900" b="0" strike="noStrike" spc="-1" dirty="0">
                <a:solidFill>
                  <a:srgbClr val="000000"/>
                </a:solidFill>
                <a:uFill>
                  <a:solidFill>
                    <a:srgbClr val="FFFFFF"/>
                  </a:solidFill>
                </a:uFill>
                <a:latin typeface="Calibri"/>
              </a:rPr>
              <a:t> </a:t>
            </a:r>
            <a:r>
              <a:rPr lang="en-GB" sz="900" b="0" strike="noStrike" spc="-1" dirty="0" smtClean="0">
                <a:solidFill>
                  <a:srgbClr val="000000"/>
                </a:solidFill>
                <a:uFill>
                  <a:solidFill>
                    <a:srgbClr val="FFFFFF"/>
                  </a:solidFill>
                </a:uFill>
                <a:latin typeface="Calibri"/>
              </a:rPr>
              <a:t>2</a:t>
            </a:r>
            <a:endParaRPr lang="en-GB" sz="900" b="0" strike="noStrike" spc="-1" dirty="0">
              <a:solidFill>
                <a:srgbClr val="000000"/>
              </a:solidFill>
              <a:uFill>
                <a:solidFill>
                  <a:srgbClr val="FFFFFF"/>
                </a:solidFill>
              </a:uFill>
              <a:latin typeface="Arial"/>
            </a:endParaRPr>
          </a:p>
        </p:txBody>
      </p:sp>
      <p:sp>
        <p:nvSpPr>
          <p:cNvPr id="20" name="TextShape 23"/>
          <p:cNvSpPr txBox="1"/>
          <p:nvPr/>
        </p:nvSpPr>
        <p:spPr>
          <a:xfrm>
            <a:off x="2160" y="3548160"/>
            <a:ext cx="1080000" cy="204840"/>
          </a:xfrm>
          <a:prstGeom prst="rect">
            <a:avLst/>
          </a:prstGeom>
          <a:solidFill>
            <a:srgbClr val="FFFFFF"/>
          </a:solidFill>
          <a:ln>
            <a:noFill/>
          </a:ln>
        </p:spPr>
        <p:txBody>
          <a:bodyPr lIns="90000" tIns="45000" rIns="90000" bIns="45000"/>
          <a:lstStyle/>
          <a:p>
            <a:pPr algn="r"/>
            <a:r>
              <a:rPr lang="en-GB" sz="900" b="0" strike="noStrike" spc="-1" dirty="0" err="1">
                <a:solidFill>
                  <a:srgbClr val="000000"/>
                </a:solidFill>
                <a:uFill>
                  <a:solidFill>
                    <a:srgbClr val="FFFFFF"/>
                  </a:solidFill>
                </a:uFill>
                <a:latin typeface="Calibri"/>
              </a:rPr>
              <a:t>ist</a:t>
            </a:r>
            <a:r>
              <a:rPr lang="en-GB" sz="900" b="0" strike="noStrike" spc="-1" dirty="0">
                <a:solidFill>
                  <a:srgbClr val="000000"/>
                </a:solidFill>
                <a:uFill>
                  <a:solidFill>
                    <a:srgbClr val="FFFFFF"/>
                  </a:solidFill>
                </a:uFill>
                <a:latin typeface="Calibri"/>
              </a:rPr>
              <a:t> in </a:t>
            </a:r>
            <a:r>
              <a:rPr lang="en-GB" sz="900" b="0" strike="noStrike" spc="-1" dirty="0" err="1">
                <a:solidFill>
                  <a:srgbClr val="000000"/>
                </a:solidFill>
                <a:uFill>
                  <a:solidFill>
                    <a:srgbClr val="FFFFFF"/>
                  </a:solidFill>
                </a:uFill>
                <a:latin typeface="Calibri"/>
              </a:rPr>
              <a:t>Wirklichkeit</a:t>
            </a:r>
            <a:endParaRPr lang="en-GB" sz="900" b="0" strike="noStrike" spc="-1" dirty="0">
              <a:solidFill>
                <a:srgbClr val="000000"/>
              </a:solidFill>
              <a:uFill>
                <a:solidFill>
                  <a:srgbClr val="FFFFFF"/>
                </a:solidFill>
              </a:uFill>
              <a:latin typeface="Arial"/>
            </a:endParaRPr>
          </a:p>
        </p:txBody>
      </p:sp>
      <p:sp>
        <p:nvSpPr>
          <p:cNvPr id="14" name="TextShape 18"/>
          <p:cNvSpPr txBox="1"/>
          <p:nvPr/>
        </p:nvSpPr>
        <p:spPr>
          <a:xfrm>
            <a:off x="4572000" y="3363838"/>
            <a:ext cx="720080" cy="144016"/>
          </a:xfrm>
          <a:prstGeom prst="rect">
            <a:avLst/>
          </a:prstGeom>
          <a:solidFill>
            <a:srgbClr val="FFFFFF"/>
          </a:solidFill>
          <a:ln>
            <a:noFill/>
          </a:ln>
        </p:spPr>
        <p:txBody>
          <a:bodyPr lIns="0" tIns="0" rIns="0" bIns="0"/>
          <a:lstStyle/>
          <a:p>
            <a:r>
              <a:rPr lang="en-GB" sz="900" b="0" strike="noStrike" spc="-1" dirty="0" err="1">
                <a:solidFill>
                  <a:srgbClr val="000000"/>
                </a:solidFill>
                <a:uFill>
                  <a:solidFill>
                    <a:srgbClr val="FFFFFF"/>
                  </a:solidFill>
                </a:uFill>
                <a:latin typeface="Calibri"/>
              </a:rPr>
              <a:t>zum</a:t>
            </a:r>
            <a:r>
              <a:rPr lang="en-GB" sz="900" b="0" strike="noStrike" spc="-1" dirty="0">
                <a:solidFill>
                  <a:srgbClr val="000000"/>
                </a:solidFill>
                <a:uFill>
                  <a:solidFill>
                    <a:srgbClr val="FFFFFF"/>
                  </a:solidFill>
                </a:uFill>
                <a:latin typeface="Calibri"/>
              </a:rPr>
              <a:t> </a:t>
            </a:r>
            <a:r>
              <a:rPr lang="en-GB" sz="900" b="0" strike="noStrike" spc="-1" dirty="0" err="1">
                <a:solidFill>
                  <a:srgbClr val="000000"/>
                </a:solidFill>
                <a:uFill>
                  <a:solidFill>
                    <a:srgbClr val="FFFFFF"/>
                  </a:solidFill>
                </a:uFill>
                <a:latin typeface="Calibri"/>
              </a:rPr>
              <a:t>Ansluß</a:t>
            </a:r>
            <a:r>
              <a:rPr lang="en-GB" sz="900" b="0" strike="noStrike" spc="-1" dirty="0">
                <a:solidFill>
                  <a:srgbClr val="000000"/>
                </a:solidFill>
                <a:uFill>
                  <a:solidFill>
                    <a:srgbClr val="FFFFFF"/>
                  </a:solidFill>
                </a:uFill>
                <a:latin typeface="Calibri"/>
              </a:rPr>
              <a:t> 4</a:t>
            </a:r>
            <a:endParaRPr lang="en-GB" sz="900" b="0" strike="noStrike" spc="-1" dirty="0">
              <a:solidFill>
                <a:srgbClr val="000000"/>
              </a:solidFill>
              <a:uFill>
                <a:solidFill>
                  <a:srgbClr val="FFFFFF"/>
                </a:solidFill>
              </a:uFill>
              <a:latin typeface="Arial"/>
            </a:endParaRPr>
          </a:p>
        </p:txBody>
      </p:sp>
      <p:sp>
        <p:nvSpPr>
          <p:cNvPr id="574" name="CustomShape 7"/>
          <p:cNvSpPr/>
          <p:nvPr/>
        </p:nvSpPr>
        <p:spPr>
          <a:xfrm>
            <a:off x="3902760" y="2465280"/>
            <a:ext cx="1798560" cy="1209960"/>
          </a:xfrm>
          <a:custGeom>
            <a:avLst/>
            <a:gdLst/>
            <a:ahLst/>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noFill/>
          <a:ln w="4428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Überprüfen und erneut verbinden</a:t>
            </a:r>
          </a:p>
        </p:txBody>
      </p:sp>
      <p:sp>
        <p:nvSpPr>
          <p:cNvPr id="577"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Überprüfen Sie die korrekte Verkabelung</a:t>
            </a:r>
          </a:p>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Schalten Sie die 9V-Stromversorgung ein</a:t>
            </a:r>
          </a:p>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Schließen Sie das USB-Kabel erneut an</a:t>
            </a:r>
          </a:p>
        </p:txBody>
      </p:sp>
      <p:sp>
        <p:nvSpPr>
          <p:cNvPr id="578" name="TextShape 3"/>
          <p:cNvSpPr txBox="1"/>
          <p:nvPr/>
        </p:nvSpPr>
        <p:spPr>
          <a:xfrm>
            <a:off x="8172360" y="4767120"/>
            <a:ext cx="514080" cy="273600"/>
          </a:xfrm>
          <a:prstGeom prst="rect">
            <a:avLst/>
          </a:prstGeom>
          <a:noFill/>
          <a:ln>
            <a:noFill/>
          </a:ln>
        </p:spPr>
        <p:txBody>
          <a:bodyPr anchor="ctr"/>
          <a:lstStyle/>
          <a:p>
            <a:pPr algn="r">
              <a:lnSpc>
                <a:spcPct val="100000"/>
              </a:lnSpc>
            </a:pPr>
            <a:fld id="{165EC420-3904-4A22-B2D6-84617E00A449}" type="slidenum">
              <a:rPr lang="en-GB" sz="1200" b="0" strike="noStrike" spc="-1">
                <a:solidFill>
                  <a:srgbClr val="8B8B8B"/>
                </a:solidFill>
                <a:uFill>
                  <a:solidFill>
                    <a:srgbClr val="FFFFFF"/>
                  </a:solidFill>
                </a:uFill>
                <a:latin typeface="Calibri"/>
              </a:rPr>
              <a:pPr algn="r">
                <a:lnSpc>
                  <a:spcPct val="100000"/>
                </a:lnSpc>
              </a:pPr>
              <a:t>51</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TextShape 1"/>
          <p:cNvSpPr txBox="1"/>
          <p:nvPr/>
        </p:nvSpPr>
        <p:spPr>
          <a:xfrm>
            <a:off x="457200" y="205920"/>
            <a:ext cx="8229240" cy="106920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Aktualisieren Sie die Konfigurationsdatei und starten Sie scratchClient neu</a:t>
            </a:r>
          </a:p>
        </p:txBody>
      </p:sp>
      <p:sp>
        <p:nvSpPr>
          <p:cNvPr id="580" name="TextShape 2"/>
          <p:cNvSpPr txBox="1"/>
          <p:nvPr/>
        </p:nvSpPr>
        <p:spPr>
          <a:xfrm>
            <a:off x="467544" y="1203598"/>
            <a:ext cx="8229240" cy="3384518"/>
          </a:xfrm>
          <a:prstGeom prst="rect">
            <a:avLst/>
          </a:prstGeom>
          <a:noFill/>
          <a:ln>
            <a:noFill/>
          </a:ln>
        </p:spPr>
        <p:txBody>
          <a:bodyPr>
            <a:noAutofit/>
          </a:bodyPr>
          <a:lstStyle/>
          <a:p>
            <a:pPr marL="179280" indent="-178920">
              <a:lnSpc>
                <a:spcPct val="100000"/>
              </a:lnSpc>
              <a:spcBef>
                <a:spcPts val="479"/>
              </a:spcBef>
              <a:buClr>
                <a:srgbClr val="000000"/>
              </a:buClr>
              <a:buFont typeface="Arial"/>
              <a:buChar char="•"/>
            </a:pPr>
            <a:r>
              <a:rPr lang="nl-NL" sz="1400" b="0" strike="noStrike" spc="-1" dirty="0" err="1">
                <a:solidFill>
                  <a:srgbClr val="000000"/>
                </a:solidFill>
                <a:uFill>
                  <a:solidFill>
                    <a:srgbClr val="FFFFFF"/>
                  </a:solidFill>
                </a:uFill>
                <a:latin typeface="Calibri"/>
              </a:rPr>
              <a:t>Benutze</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Config-Tool</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welches</a:t>
            </a:r>
            <a:r>
              <a:rPr lang="nl-NL" sz="1400" b="0" strike="noStrike" spc="-1" dirty="0">
                <a:solidFill>
                  <a:srgbClr val="000000"/>
                </a:solidFill>
                <a:uFill>
                  <a:solidFill>
                    <a:srgbClr val="FFFFFF"/>
                  </a:solidFill>
                </a:uFill>
                <a:latin typeface="Calibri"/>
              </a:rPr>
              <a:t> noch </a:t>
            </a:r>
            <a:r>
              <a:rPr lang="nl-NL" sz="1400" b="0" strike="noStrike" spc="-1" dirty="0" err="1">
                <a:solidFill>
                  <a:srgbClr val="000000"/>
                </a:solidFill>
                <a:uFill>
                  <a:solidFill>
                    <a:srgbClr val="FFFFFF"/>
                  </a:solidFill>
                </a:uFill>
                <a:latin typeface="Calibri"/>
              </a:rPr>
              <a:t>geöffnet</a:t>
            </a:r>
            <a:r>
              <a:rPr lang="nl-NL" sz="1400" b="0" strike="noStrike" spc="-1" dirty="0">
                <a:solidFill>
                  <a:srgbClr val="000000"/>
                </a:solidFill>
                <a:uFill>
                  <a:solidFill>
                    <a:srgbClr val="FFFFFF"/>
                  </a:solidFill>
                </a:uFill>
                <a:latin typeface="Calibri"/>
              </a:rPr>
              <a:t> sein </a:t>
            </a:r>
            <a:r>
              <a:rPr lang="nl-NL" sz="1400" b="0" strike="noStrike" spc="-1" dirty="0" err="1">
                <a:solidFill>
                  <a:srgbClr val="000000"/>
                </a:solidFill>
                <a:uFill>
                  <a:solidFill>
                    <a:srgbClr val="FFFFFF"/>
                  </a:solidFill>
                </a:uFill>
                <a:latin typeface="Calibri"/>
              </a:rPr>
              <a:t>sollte</a:t>
            </a:r>
            <a:r>
              <a:rPr lang="nl-NL" sz="1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1400" b="0" strike="noStrike" spc="-1" dirty="0" err="1">
                <a:solidFill>
                  <a:srgbClr val="000000"/>
                </a:solidFill>
                <a:uFill>
                  <a:solidFill>
                    <a:srgbClr val="FFFFFF"/>
                  </a:solidFill>
                </a:uFill>
                <a:latin typeface="Calibri"/>
              </a:rPr>
              <a:t>Definieren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a:t>
            </a:r>
            <a:r>
              <a:rPr lang="nl-NL" sz="1400" spc="-1" dirty="0" err="1">
                <a:solidFill>
                  <a:srgbClr val="000000"/>
                </a:solidFill>
                <a:uFill>
                  <a:solidFill>
                    <a:srgbClr val="FFFFFF"/>
                  </a:solidFill>
                </a:uFill>
                <a:latin typeface="Calibri"/>
              </a:rPr>
              <a:t>Ausgang</a:t>
            </a:r>
            <a:r>
              <a:rPr lang="nl-NL" sz="1400" spc="-1" dirty="0">
                <a:solidFill>
                  <a:srgbClr val="000000"/>
                </a:solidFill>
                <a:uFill>
                  <a:solidFill>
                    <a:srgbClr val="FFFFFF"/>
                  </a:solidFill>
                </a:uFill>
                <a:latin typeface="Calibri"/>
              </a:rPr>
              <a:t> </a:t>
            </a:r>
            <a:r>
              <a:rPr lang="en-US" sz="1400" spc="-1" dirty="0" smtClean="0">
                <a:solidFill>
                  <a:srgbClr val="000000"/>
                </a:solidFill>
                <a:uFill>
                  <a:solidFill>
                    <a:srgbClr val="FFFFFF"/>
                  </a:solidFill>
                </a:uFill>
                <a:latin typeface="Calibri"/>
              </a:rPr>
              <a:t>(direction: out, function: output)</a:t>
            </a:r>
            <a:r>
              <a:rPr lang="nl-NL" sz="1400" spc="-1" dirty="0" smtClean="0">
                <a:solidFill>
                  <a:srgbClr val="000000"/>
                </a:solidFill>
                <a:uFill>
                  <a:solidFill>
                    <a:srgbClr val="FFFFFF"/>
                  </a:solidFill>
                </a:uFill>
                <a:latin typeface="Calibri"/>
              </a:rPr>
              <a:t> </a:t>
            </a:r>
            <a:r>
              <a:rPr lang="nl-NL" sz="1400" spc="-1" dirty="0" err="1">
                <a:solidFill>
                  <a:srgbClr val="000000"/>
                </a:solidFill>
                <a:uFill>
                  <a:solidFill>
                    <a:srgbClr val="FFFFFF"/>
                  </a:solidFill>
                </a:uFill>
                <a:latin typeface="Calibri"/>
              </a:rPr>
              <a:t>an</a:t>
            </a:r>
            <a:r>
              <a:rPr lang="nl-NL" sz="1400" spc="-1" dirty="0">
                <a:solidFill>
                  <a:srgbClr val="000000"/>
                </a:solidFill>
                <a:uFill>
                  <a:solidFill>
                    <a:srgbClr val="FFFFFF"/>
                  </a:solidFill>
                </a:uFill>
                <a:latin typeface="Calibri"/>
              </a:rPr>
              <a:t> </a:t>
            </a:r>
            <a:r>
              <a:rPr lang="en-GB" sz="1400" spc="-1" dirty="0" err="1" smtClean="0">
                <a:solidFill>
                  <a:srgbClr val="000000"/>
                </a:solidFill>
                <a:uFill>
                  <a:solidFill>
                    <a:srgbClr val="FFFFFF"/>
                  </a:solidFill>
                </a:uFill>
                <a:latin typeface="Calibri"/>
              </a:rPr>
              <a:t>Ansluß</a:t>
            </a:r>
            <a:r>
              <a:rPr lang="en-GB" sz="1400" spc="-1" dirty="0" smtClean="0">
                <a:solidFill>
                  <a:srgbClr val="000000"/>
                </a:solidFill>
                <a:uFill>
                  <a:solidFill>
                    <a:srgbClr val="FFFFFF"/>
                  </a:solidFill>
                </a:uFill>
                <a:latin typeface="Calibri"/>
              </a:rPr>
              <a:t> </a:t>
            </a:r>
            <a:r>
              <a:rPr lang="nl-NL" sz="1400" spc="-1" dirty="0" smtClean="0">
                <a:solidFill>
                  <a:srgbClr val="000000"/>
                </a:solidFill>
                <a:uFill>
                  <a:solidFill>
                    <a:srgbClr val="FFFFFF"/>
                  </a:solidFill>
                </a:uFill>
                <a:latin typeface="Calibri"/>
              </a:rPr>
              <a:t>2 </a:t>
            </a:r>
            <a:r>
              <a:rPr lang="nl-NL" sz="1400" spc="-1" dirty="0" err="1">
                <a:solidFill>
                  <a:srgbClr val="000000"/>
                </a:solidFill>
                <a:uFill>
                  <a:solidFill>
                    <a:srgbClr val="FFFFFF"/>
                  </a:solidFill>
                </a:uFill>
                <a:latin typeface="Calibri"/>
              </a:rPr>
              <a:t>und nennen</a:t>
            </a:r>
            <a:r>
              <a:rPr lang="nl-NL" sz="1400" spc="-1" dirty="0">
                <a:solidFill>
                  <a:srgbClr val="000000"/>
                </a:solidFill>
                <a:uFill>
                  <a:solidFill>
                    <a:srgbClr val="FFFFFF"/>
                  </a:solidFill>
                </a:uFill>
                <a:latin typeface="Calibri"/>
              </a:rPr>
              <a:t> </a:t>
            </a:r>
            <a:r>
              <a:rPr lang="nl-NL" sz="1400" spc="-1" dirty="0" err="1">
                <a:solidFill>
                  <a:srgbClr val="000000"/>
                </a:solidFill>
                <a:uFill>
                  <a:solidFill>
                    <a:srgbClr val="FFFFFF"/>
                  </a:solidFill>
                </a:uFill>
                <a:latin typeface="Calibri"/>
              </a:rPr>
              <a:t>Sie</a:t>
            </a:r>
            <a:r>
              <a:rPr lang="nl-NL" sz="1400" spc="-1" dirty="0">
                <a:solidFill>
                  <a:srgbClr val="000000"/>
                </a:solidFill>
                <a:uFill>
                  <a:solidFill>
                    <a:srgbClr val="FFFFFF"/>
                  </a:solidFill>
                </a:uFill>
                <a:latin typeface="Calibri"/>
              </a:rPr>
              <a:t> </a:t>
            </a:r>
            <a:r>
              <a:rPr lang="nl-NL" sz="1400" spc="-1" dirty="0" err="1">
                <a:solidFill>
                  <a:srgbClr val="000000"/>
                </a:solidFill>
                <a:uFill>
                  <a:solidFill>
                    <a:srgbClr val="FFFFFF"/>
                  </a:solidFill>
                </a:uFill>
                <a:latin typeface="Calibri"/>
              </a:rPr>
              <a:t>ihn</a:t>
            </a:r>
            <a:r>
              <a:rPr lang="nl-NL" sz="1400" spc="-1" dirty="0">
                <a:solidFill>
                  <a:srgbClr val="000000"/>
                </a:solidFill>
                <a:uFill>
                  <a:solidFill>
                    <a:srgbClr val="FFFFFF"/>
                  </a:solidFill>
                </a:uFill>
                <a:latin typeface="Calibri"/>
              </a:rPr>
              <a:t> </a:t>
            </a:r>
            <a:r>
              <a:rPr lang="nl-NL" sz="1400" i="1" spc="-1" dirty="0" err="1">
                <a:solidFill>
                  <a:srgbClr val="000000"/>
                </a:solidFill>
                <a:uFill>
                  <a:solidFill>
                    <a:srgbClr val="FFFFFF"/>
                  </a:solidFill>
                </a:uFill>
                <a:latin typeface="Calibri"/>
              </a:rPr>
              <a:t>BigGreenLED</a:t>
            </a:r>
            <a:endParaRPr lang="nl-NL" sz="1400" i="1"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1400" b="0" strike="noStrike" spc="-1" dirty="0" err="1">
                <a:solidFill>
                  <a:srgbClr val="000000"/>
                </a:solidFill>
                <a:uFill>
                  <a:solidFill>
                    <a:srgbClr val="FFFFFF"/>
                  </a:solidFill>
                </a:uFill>
                <a:latin typeface="Calibri"/>
              </a:rPr>
              <a:t>Speichern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Konfigurationsdatei</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lassen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das Werkzeug </a:t>
            </a:r>
            <a:r>
              <a:rPr lang="nl-NL" sz="1400" b="0" strike="noStrike" spc="-1" dirty="0" err="1">
                <a:solidFill>
                  <a:srgbClr val="000000"/>
                </a:solidFill>
                <a:uFill>
                  <a:solidFill>
                    <a:srgbClr val="FFFFFF"/>
                  </a:solidFill>
                </a:uFill>
                <a:latin typeface="Calibri"/>
              </a:rPr>
              <a:t>geöffnet</a:t>
            </a:r>
            <a:r>
              <a:rPr lang="nl-NL" sz="1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1400" b="0" strike="noStrike" spc="-1" dirty="0" err="1">
                <a:solidFill>
                  <a:srgbClr val="000000"/>
                </a:solidFill>
                <a:uFill>
                  <a:solidFill>
                    <a:srgbClr val="FFFFFF"/>
                  </a:solidFill>
                </a:uFill>
                <a:latin typeface="Calibri"/>
              </a:rPr>
              <a:t>Doppelklicke</a:t>
            </a:r>
            <a:r>
              <a:rPr lang="nl-NL" sz="1400" b="0" strike="noStrike" spc="-1" dirty="0">
                <a:solidFill>
                  <a:srgbClr val="000000"/>
                </a:solidFill>
                <a:uFill>
                  <a:solidFill>
                    <a:srgbClr val="FFFFFF"/>
                  </a:solidFill>
                </a:uFill>
                <a:latin typeface="Calibri"/>
              </a:rPr>
              <a:t> </a:t>
            </a:r>
            <a:r>
              <a:rPr lang="nl-NL" sz="1400" b="0" i="1" strike="noStrike" spc="-1" dirty="0" err="1" smtClean="0">
                <a:solidFill>
                  <a:srgbClr val="000000"/>
                </a:solidFill>
                <a:uFill>
                  <a:solidFill>
                    <a:srgbClr val="FFFFFF"/>
                  </a:solidFill>
                </a:uFill>
                <a:latin typeface="Calibri"/>
              </a:rPr>
              <a:t>scratchClient</a:t>
            </a:r>
            <a:r>
              <a:rPr lang="nl-NL" sz="1400" i="1" spc="-1" dirty="0" err="1">
                <a:solidFill>
                  <a:srgbClr val="000000"/>
                </a:solidFill>
                <a:uFill>
                  <a:solidFill>
                    <a:srgbClr val="FFFFFF"/>
                  </a:solidFill>
                </a:uFill>
                <a:latin typeface="Calibri"/>
              </a:rPr>
              <a:t>-</a:t>
            </a:r>
            <a:r>
              <a:rPr lang="nl-NL" sz="1400" b="0" i="1" strike="noStrike" spc="-1" dirty="0" err="1" smtClean="0">
                <a:solidFill>
                  <a:srgbClr val="000000"/>
                </a:solidFill>
                <a:uFill>
                  <a:solidFill>
                    <a:srgbClr val="FFFFFF"/>
                  </a:solidFill>
                </a:uFill>
                <a:latin typeface="Calibri"/>
              </a:rPr>
              <a:t>Tutorial.scl</a:t>
            </a:r>
            <a:r>
              <a:rPr lang="nl-NL" sz="1400" b="0" i="1" strike="noStrike" spc="-1" dirty="0" smtClean="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erneut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auf</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Desktop</a:t>
            </a:r>
          </a:p>
          <a:p>
            <a:pPr marL="179280" indent="-178920">
              <a:lnSpc>
                <a:spcPct val="100000"/>
              </a:lnSpc>
              <a:spcBef>
                <a:spcPts val="479"/>
              </a:spcBef>
              <a:buClr>
                <a:srgbClr val="000000"/>
              </a:buClr>
              <a:buFont typeface="Arial"/>
              <a:buChar char="•"/>
            </a:pPr>
            <a:r>
              <a:rPr lang="nl-NL" sz="1400" b="0" strike="noStrike" spc="-1" dirty="0">
                <a:solidFill>
                  <a:srgbClr val="000000"/>
                </a:solidFill>
                <a:uFill>
                  <a:solidFill>
                    <a:srgbClr val="FFFFFF"/>
                  </a:solidFill>
                </a:uFill>
                <a:latin typeface="Calibri"/>
              </a:rPr>
              <a:t>Dies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vorherige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Instanz</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stoppen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aktualisierten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Konfiguration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neu</a:t>
            </a:r>
            <a:r>
              <a:rPr lang="nl-NL" sz="1400" b="0" strike="noStrike" spc="-1" dirty="0">
                <a:solidFill>
                  <a:srgbClr val="000000"/>
                </a:solidFill>
                <a:uFill>
                  <a:solidFill>
                    <a:srgbClr val="FFFFFF"/>
                  </a:solidFill>
                </a:uFill>
                <a:latin typeface="Calibri"/>
              </a:rPr>
              <a:t> starten.</a:t>
            </a:r>
          </a:p>
          <a:p>
            <a:pPr marL="179280" indent="-178920">
              <a:lnSpc>
                <a:spcPct val="100000"/>
              </a:lnSpc>
              <a:spcBef>
                <a:spcPts val="479"/>
              </a:spcBef>
              <a:buClr>
                <a:srgbClr val="000000"/>
              </a:buClr>
              <a:buFont typeface="Arial"/>
              <a:buChar char="•"/>
            </a:pPr>
            <a:r>
              <a:rPr lang="nl-NL" sz="1400" b="0" strike="noStrike" spc="-1" dirty="0" err="1">
                <a:solidFill>
                  <a:srgbClr val="000000"/>
                </a:solidFill>
                <a:uFill>
                  <a:solidFill>
                    <a:srgbClr val="FFFFFF"/>
                  </a:solidFill>
                </a:uFill>
                <a:latin typeface="Calibri"/>
              </a:rPr>
              <a:t>Schmeissen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Erweiterung</a:t>
            </a:r>
            <a:r>
              <a:rPr lang="nl-NL" sz="1400" b="0" strike="noStrike" spc="-1" dirty="0">
                <a:solidFill>
                  <a:srgbClr val="000000"/>
                </a:solidFill>
                <a:uFill>
                  <a:solidFill>
                    <a:srgbClr val="FFFFFF"/>
                  </a:solidFill>
                </a:uFill>
                <a:latin typeface="Calibri"/>
              </a:rPr>
              <a:t> </a:t>
            </a:r>
            <a:r>
              <a:rPr lang="nl-NL" sz="1400" b="0" strike="noStrike" spc="-1" dirty="0" smtClean="0">
                <a:solidFill>
                  <a:srgbClr val="000000"/>
                </a:solidFill>
                <a:uFill>
                  <a:solidFill>
                    <a:srgbClr val="FFFFFF"/>
                  </a:solidFill>
                </a:uFill>
                <a:latin typeface="Calibri"/>
              </a:rPr>
              <a:t>weg</a:t>
            </a:r>
          </a:p>
          <a:p>
            <a:pPr marL="636480" lvl="1" indent="-178920">
              <a:spcBef>
                <a:spcPts val="479"/>
              </a:spcBef>
              <a:buClr>
                <a:srgbClr val="000000"/>
              </a:buClr>
              <a:buFont typeface="Arial"/>
              <a:buChar char="•"/>
            </a:pPr>
            <a:r>
              <a:rPr lang="nl-NL" sz="1400" spc="-1" dirty="0" err="1" smtClean="0">
                <a:solidFill>
                  <a:srgbClr val="000000"/>
                </a:solidFill>
                <a:uFill>
                  <a:solidFill>
                    <a:srgbClr val="FFFFFF"/>
                  </a:solidFill>
                </a:uFill>
                <a:latin typeface="Calibri"/>
              </a:rPr>
              <a:t>Klicke</a:t>
            </a:r>
            <a:r>
              <a:rPr lang="nl-NL" sz="1400" spc="-1" dirty="0" smtClean="0">
                <a:solidFill>
                  <a:srgbClr val="000000"/>
                </a:solidFill>
                <a:uFill>
                  <a:solidFill>
                    <a:srgbClr val="FFFFFF"/>
                  </a:solidFill>
                </a:uFill>
                <a:latin typeface="Calibri"/>
              </a:rPr>
              <a:t> hier rechts</a:t>
            </a:r>
          </a:p>
          <a:p>
            <a:pPr marL="636480" lvl="1" indent="-178920">
              <a:spcBef>
                <a:spcPts val="479"/>
              </a:spcBef>
              <a:buClr>
                <a:srgbClr val="000000"/>
              </a:buClr>
              <a:buFont typeface="Arial"/>
              <a:buChar char="•"/>
            </a:pPr>
            <a:r>
              <a:rPr lang="nl-NL" sz="1400" b="0" strike="noStrike" spc="-1" dirty="0" err="1" smtClean="0">
                <a:solidFill>
                  <a:srgbClr val="000000"/>
                </a:solidFill>
                <a:uFill>
                  <a:solidFill>
                    <a:srgbClr val="FFFFFF"/>
                  </a:solidFill>
                </a:uFill>
                <a:latin typeface="Calibri"/>
              </a:rPr>
              <a:t>Wähle</a:t>
            </a:r>
            <a:r>
              <a:rPr lang="nl-NL" sz="1400" b="0" strike="noStrike" spc="-1" dirty="0" smtClean="0">
                <a:solidFill>
                  <a:srgbClr val="000000"/>
                </a:solidFill>
                <a:uFill>
                  <a:solidFill>
                    <a:srgbClr val="FFFFFF"/>
                  </a:solidFill>
                </a:uFill>
                <a:latin typeface="Calibri"/>
              </a:rPr>
              <a:t> </a:t>
            </a:r>
            <a:r>
              <a:rPr lang="nl-NL" sz="1400" b="0" strike="noStrike" spc="-1" dirty="0" err="1" smtClean="0">
                <a:solidFill>
                  <a:srgbClr val="000000"/>
                </a:solidFill>
                <a:uFill>
                  <a:solidFill>
                    <a:srgbClr val="FFFFFF"/>
                  </a:solidFill>
                </a:uFill>
                <a:latin typeface="Calibri"/>
              </a:rPr>
              <a:t>Remove</a:t>
            </a:r>
            <a:r>
              <a:rPr lang="nl-NL" sz="1400" spc="-1" dirty="0" smtClean="0">
                <a:solidFill>
                  <a:srgbClr val="000000"/>
                </a:solidFill>
                <a:uFill>
                  <a:solidFill>
                    <a:srgbClr val="FFFFFF"/>
                  </a:solidFill>
                </a:uFill>
                <a:latin typeface="Calibri"/>
              </a:rPr>
              <a:t> </a:t>
            </a:r>
            <a:r>
              <a:rPr lang="nl-NL" sz="1400" spc="-1" dirty="0" err="1" smtClean="0">
                <a:solidFill>
                  <a:srgbClr val="000000"/>
                </a:solidFill>
                <a:uFill>
                  <a:solidFill>
                    <a:srgbClr val="FFFFFF"/>
                  </a:solidFill>
                </a:uFill>
                <a:latin typeface="Calibri"/>
              </a:rPr>
              <a:t>extension</a:t>
            </a:r>
            <a:r>
              <a:rPr lang="nl-NL" sz="1400" spc="-1" dirty="0" smtClean="0">
                <a:solidFill>
                  <a:srgbClr val="000000"/>
                </a:solidFill>
                <a:uFill>
                  <a:solidFill>
                    <a:srgbClr val="FFFFFF"/>
                  </a:solidFill>
                </a:uFill>
                <a:latin typeface="Calibri"/>
              </a:rPr>
              <a:t> </a:t>
            </a:r>
            <a:r>
              <a:rPr lang="nl-NL" sz="1400" spc="-1" dirty="0" err="1" smtClean="0">
                <a:solidFill>
                  <a:srgbClr val="000000"/>
                </a:solidFill>
                <a:uFill>
                  <a:solidFill>
                    <a:srgbClr val="FFFFFF"/>
                  </a:solidFill>
                </a:uFill>
                <a:latin typeface="Calibri"/>
              </a:rPr>
              <a:t>blocks</a:t>
            </a:r>
            <a:endParaRPr lang="nl-NL" sz="1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de-DE" sz="1400" spc="-1" dirty="0" smtClean="0">
                <a:solidFill>
                  <a:srgbClr val="000000"/>
                </a:solidFill>
                <a:uFill>
                  <a:solidFill>
                    <a:srgbClr val="FFFFFF"/>
                  </a:solidFill>
                </a:uFill>
                <a:latin typeface="Calibri"/>
              </a:rPr>
              <a:t>Füge die Erweiterung nochmals hinzu (klicke auf das grüne Viereck) </a:t>
            </a:r>
          </a:p>
          <a:p>
            <a:pPr marL="636480" lvl="1" indent="-178920">
              <a:spcBef>
                <a:spcPts val="479"/>
              </a:spcBef>
              <a:buClr>
                <a:srgbClr val="000000"/>
              </a:buClr>
              <a:buFont typeface="Arial"/>
              <a:buChar char="•"/>
            </a:pPr>
            <a:r>
              <a:rPr lang="nl-NL" sz="1400" b="0" strike="noStrike" spc="-1" dirty="0" err="1" smtClean="0">
                <a:solidFill>
                  <a:srgbClr val="000000"/>
                </a:solidFill>
                <a:uFill>
                  <a:solidFill>
                    <a:srgbClr val="FFFFFF"/>
                  </a:solidFill>
                </a:uFill>
                <a:latin typeface="Calibri"/>
              </a:rPr>
              <a:t>Sie</a:t>
            </a:r>
            <a:r>
              <a:rPr lang="nl-NL" sz="1400" b="0" strike="noStrike" spc="-1" dirty="0" smtClean="0">
                <a:solidFill>
                  <a:srgbClr val="000000"/>
                </a:solidFill>
                <a:uFill>
                  <a:solidFill>
                    <a:srgbClr val="FFFFFF"/>
                  </a:solidFill>
                </a:uFill>
                <a:latin typeface="Calibri"/>
              </a:rPr>
              <a:t> </a:t>
            </a:r>
            <a:r>
              <a:rPr lang="nl-NL" sz="1400" b="0" strike="noStrike" spc="-1" dirty="0">
                <a:solidFill>
                  <a:srgbClr val="000000"/>
                </a:solidFill>
                <a:uFill>
                  <a:solidFill>
                    <a:srgbClr val="FFFFFF"/>
                  </a:solidFill>
                </a:uFill>
                <a:latin typeface="Calibri"/>
              </a:rPr>
              <a:t>werden </a:t>
            </a:r>
            <a:r>
              <a:rPr lang="nl-NL" sz="1400" b="0" strike="noStrike" spc="-1" dirty="0" err="1">
                <a:solidFill>
                  <a:srgbClr val="000000"/>
                </a:solidFill>
                <a:uFill>
                  <a:solidFill>
                    <a:srgbClr val="FFFFFF"/>
                  </a:solidFill>
                </a:uFill>
                <a:latin typeface="Calibri"/>
              </a:rPr>
              <a:t>sehen</a:t>
            </a:r>
            <a:r>
              <a:rPr lang="nl-NL" sz="1400" b="0" strike="noStrike" spc="-1" dirty="0">
                <a:solidFill>
                  <a:srgbClr val="000000"/>
                </a:solidFill>
                <a:uFill>
                  <a:solidFill>
                    <a:srgbClr val="FFFFFF"/>
                  </a:solidFill>
                </a:uFill>
                <a:latin typeface="Calibri"/>
              </a:rPr>
              <a:t> in der </a:t>
            </a:r>
            <a:r>
              <a:rPr lang="nl-NL" sz="1400" b="0" i="1" strike="noStrike" spc="-1" dirty="0">
                <a:solidFill>
                  <a:srgbClr val="000000"/>
                </a:solidFill>
                <a:uFill>
                  <a:solidFill>
                    <a:srgbClr val="FFFFFF"/>
                  </a:solidFill>
                </a:uFill>
                <a:latin typeface="Calibri"/>
              </a:rPr>
              <a:t>Weitere </a:t>
            </a:r>
            <a:r>
              <a:rPr lang="nl-NL" sz="1400" b="0" i="1" strike="noStrike" spc="-1" dirty="0" err="1">
                <a:solidFill>
                  <a:srgbClr val="000000"/>
                </a:solidFill>
                <a:uFill>
                  <a:solidFill>
                    <a:srgbClr val="FFFFFF"/>
                  </a:solidFill>
                </a:uFill>
                <a:latin typeface="Calibri"/>
              </a:rPr>
              <a:t>Blöcke</a:t>
            </a:r>
            <a:r>
              <a:rPr lang="nl-NL" sz="1400" b="0" i="1"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Abschnitt</a:t>
            </a:r>
            <a:r>
              <a:rPr lang="nl-NL" sz="1400" b="0" strike="noStrike" spc="-1" dirty="0">
                <a:solidFill>
                  <a:srgbClr val="000000"/>
                </a:solidFill>
                <a:uFill>
                  <a:solidFill>
                    <a:srgbClr val="FFFFFF"/>
                  </a:solidFill>
                </a:uFill>
                <a:latin typeface="Calibri"/>
              </a:rPr>
              <a:t> </a:t>
            </a:r>
            <a:r>
              <a:rPr lang="nl-NL" sz="1400" spc="-1" dirty="0" smtClean="0">
                <a:solidFill>
                  <a:srgbClr val="000000"/>
                </a:solidFill>
                <a:uFill>
                  <a:solidFill>
                    <a:srgbClr val="FFFFFF"/>
                  </a:solidFill>
                </a:uFill>
                <a:latin typeface="Calibri"/>
              </a:rPr>
              <a:t/>
            </a:r>
            <a:br>
              <a:rPr lang="nl-NL" sz="1400" spc="-1" dirty="0" smtClean="0">
                <a:solidFill>
                  <a:srgbClr val="000000"/>
                </a:solidFill>
                <a:uFill>
                  <a:solidFill>
                    <a:srgbClr val="FFFFFF"/>
                  </a:solidFill>
                </a:uFill>
                <a:latin typeface="Calibri"/>
              </a:rPr>
            </a:br>
            <a:r>
              <a:rPr lang="nl-NL" sz="1400" b="0" strike="noStrike" spc="-1" dirty="0" err="1" smtClean="0">
                <a:solidFill>
                  <a:srgbClr val="000000"/>
                </a:solidFill>
                <a:uFill>
                  <a:solidFill>
                    <a:srgbClr val="FFFFFF"/>
                  </a:solidFill>
                </a:uFill>
                <a:latin typeface="Calibri"/>
              </a:rPr>
              <a:t>daß</a:t>
            </a:r>
            <a:r>
              <a:rPr lang="nl-NL" sz="1400" b="0" strike="noStrike" spc="-1" dirty="0" smtClean="0">
                <a:solidFill>
                  <a:srgbClr val="000000"/>
                </a:solidFill>
                <a:uFill>
                  <a:solidFill>
                    <a:srgbClr val="FFFFFF"/>
                  </a:solidFill>
                </a:uFill>
                <a:latin typeface="Calibri"/>
              </a:rPr>
              <a:t> </a:t>
            </a:r>
            <a:r>
              <a:rPr lang="nl-NL" sz="1400" b="0" strike="noStrike" spc="-1" dirty="0" err="1" smtClean="0">
                <a:solidFill>
                  <a:srgbClr val="000000"/>
                </a:solidFill>
                <a:uFill>
                  <a:solidFill>
                    <a:srgbClr val="FFFFFF"/>
                  </a:solidFill>
                </a:uFill>
                <a:latin typeface="Calibri"/>
              </a:rPr>
              <a:t>Sie</a:t>
            </a:r>
            <a:r>
              <a:rPr lang="nl-NL" sz="1400" b="0" strike="noStrike" spc="-1" dirty="0" smtClean="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wählen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 </a:t>
            </a:r>
            <a:r>
              <a:rPr lang="nl-NL" sz="1400" b="0" strike="noStrike" spc="-1" dirty="0" err="1" smtClean="0">
                <a:solidFill>
                  <a:srgbClr val="000000"/>
                </a:solidFill>
                <a:uFill>
                  <a:solidFill>
                    <a:srgbClr val="FFFFFF"/>
                  </a:solidFill>
                </a:uFill>
                <a:latin typeface="Calibri"/>
              </a:rPr>
              <a:t>um</a:t>
            </a:r>
            <a:r>
              <a:rPr lang="nl-NL" sz="1400" b="0" strike="noStrike" spc="-1" dirty="0" smtClean="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Werten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nach</a:t>
            </a:r>
            <a:r>
              <a:rPr lang="nl-NL" sz="1400" b="0" strike="noStrike" spc="-1" dirty="0">
                <a:solidFill>
                  <a:srgbClr val="000000"/>
                </a:solidFill>
                <a:uFill>
                  <a:solidFill>
                    <a:srgbClr val="FFFFFF"/>
                  </a:solidFill>
                </a:uFill>
                <a:latin typeface="Calibri"/>
              </a:rPr>
              <a:t> </a:t>
            </a:r>
            <a:r>
              <a:rPr lang="nl-NL" sz="1400" b="0" strike="noStrike" spc="-1" dirty="0" smtClean="0">
                <a:solidFill>
                  <a:srgbClr val="000000"/>
                </a:solidFill>
                <a:uFill>
                  <a:solidFill>
                    <a:srgbClr val="FFFFFF"/>
                  </a:solidFill>
                </a:uFill>
                <a:latin typeface="Calibri"/>
              </a:rPr>
              <a:t/>
            </a:r>
            <a:br>
              <a:rPr lang="nl-NL" sz="1400" b="0" strike="noStrike" spc="-1" dirty="0" smtClean="0">
                <a:solidFill>
                  <a:srgbClr val="000000"/>
                </a:solidFill>
                <a:uFill>
                  <a:solidFill>
                    <a:srgbClr val="FFFFFF"/>
                  </a:solidFill>
                </a:uFill>
                <a:latin typeface="Calibri"/>
              </a:rPr>
            </a:br>
            <a:r>
              <a:rPr lang="nl-NL" sz="1400" b="0" strike="noStrike" spc="-1" dirty="0" err="1" smtClean="0">
                <a:solidFill>
                  <a:srgbClr val="000000"/>
                </a:solidFill>
                <a:uFill>
                  <a:solidFill>
                    <a:srgbClr val="FFFFFF"/>
                  </a:solidFill>
                </a:uFill>
                <a:latin typeface="Calibri"/>
              </a:rPr>
              <a:t>BigGreenLED</a:t>
            </a:r>
            <a:r>
              <a:rPr lang="nl-NL" sz="1400" b="0" strike="noStrike" spc="-1" dirty="0" smtClean="0">
                <a:solidFill>
                  <a:srgbClr val="000000"/>
                </a:solidFill>
                <a:uFill>
                  <a:solidFill>
                    <a:srgbClr val="FFFFFF"/>
                  </a:solidFill>
                </a:uFill>
                <a:latin typeface="Calibri"/>
              </a:rPr>
              <a:t> </a:t>
            </a:r>
            <a:r>
              <a:rPr lang="nl-NL" sz="1400" b="0" strike="noStrike" spc="-1" dirty="0" err="1" smtClean="0">
                <a:solidFill>
                  <a:srgbClr val="000000"/>
                </a:solidFill>
                <a:uFill>
                  <a:solidFill>
                    <a:srgbClr val="FFFFFF"/>
                  </a:solidFill>
                </a:uFill>
                <a:latin typeface="Calibri"/>
              </a:rPr>
              <a:t>zu</a:t>
            </a:r>
            <a:r>
              <a:rPr lang="nl-NL" sz="1400" b="0" strike="noStrike" spc="-1" dirty="0" smtClean="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senden</a:t>
            </a:r>
            <a:endParaRPr lang="nl-NL" sz="1400" b="0" strike="noStrike" spc="-1" dirty="0">
              <a:solidFill>
                <a:srgbClr val="000000"/>
              </a:solidFill>
              <a:uFill>
                <a:solidFill>
                  <a:srgbClr val="FFFFFF"/>
                </a:solidFill>
              </a:uFill>
              <a:latin typeface="Calibri"/>
            </a:endParaRPr>
          </a:p>
        </p:txBody>
      </p:sp>
      <p:sp>
        <p:nvSpPr>
          <p:cNvPr id="581" name="TextShape 3"/>
          <p:cNvSpPr txBox="1"/>
          <p:nvPr/>
        </p:nvSpPr>
        <p:spPr>
          <a:xfrm>
            <a:off x="8172360" y="4767120"/>
            <a:ext cx="514080" cy="273600"/>
          </a:xfrm>
          <a:prstGeom prst="rect">
            <a:avLst/>
          </a:prstGeom>
          <a:noFill/>
          <a:ln>
            <a:noFill/>
          </a:ln>
        </p:spPr>
        <p:txBody>
          <a:bodyPr anchor="ctr"/>
          <a:lstStyle/>
          <a:p>
            <a:pPr algn="r">
              <a:lnSpc>
                <a:spcPct val="100000"/>
              </a:lnSpc>
            </a:pPr>
            <a:fld id="{8E507F8A-597D-4433-B5C6-0539D97CFA7C}" type="slidenum">
              <a:rPr lang="en-GB" sz="1200" b="0" strike="noStrike" spc="-1">
                <a:solidFill>
                  <a:srgbClr val="8B8B8B"/>
                </a:solidFill>
                <a:uFill>
                  <a:solidFill>
                    <a:srgbClr val="FFFFFF"/>
                  </a:solidFill>
                </a:uFill>
                <a:latin typeface="Calibri"/>
              </a:rPr>
              <a:pPr algn="r">
                <a:lnSpc>
                  <a:spcPct val="100000"/>
                </a:lnSpc>
              </a:pPr>
              <a:t>52</a:t>
            </a:fld>
            <a:endParaRPr lang="en-GB" sz="1200" b="0" strike="noStrike" spc="-1">
              <a:solidFill>
                <a:srgbClr val="000000"/>
              </a:solidFill>
              <a:uFill>
                <a:solidFill>
                  <a:srgbClr val="FFFFFF"/>
                </a:solidFill>
              </a:uFill>
              <a:latin typeface="Times New Roman"/>
            </a:endParaRPr>
          </a:p>
        </p:txBody>
      </p:sp>
      <p:pic>
        <p:nvPicPr>
          <p:cNvPr id="582" name="Picture 2"/>
          <p:cNvPicPr/>
          <p:nvPr/>
        </p:nvPicPr>
        <p:blipFill>
          <a:blip r:embed="rId3" cstate="print"/>
          <a:srcRect l="38203" r="41773" b="19041"/>
          <a:stretch/>
        </p:blipFill>
        <p:spPr>
          <a:xfrm>
            <a:off x="7164360" y="3363840"/>
            <a:ext cx="1386360" cy="1223640"/>
          </a:xfrm>
          <a:prstGeom prst="rect">
            <a:avLst/>
          </a:prstGeom>
          <a:ln>
            <a:noFill/>
          </a:ln>
        </p:spPr>
      </p:pic>
      <p:pic>
        <p:nvPicPr>
          <p:cNvPr id="7" name="Picture 2" descr="Y:\PiAndMore10.5\Screenshots2\2018-02-22__20-24-1519327486.jpg"/>
          <p:cNvPicPr>
            <a:picLocks noChangeAspect="1" noChangeArrowheads="1"/>
          </p:cNvPicPr>
          <p:nvPr/>
        </p:nvPicPr>
        <p:blipFill>
          <a:blip r:embed="rId4" cstate="print"/>
          <a:srcRect/>
          <a:stretch>
            <a:fillRect/>
          </a:stretch>
        </p:blipFill>
        <p:spPr bwMode="auto">
          <a:xfrm>
            <a:off x="6505947" y="3435846"/>
            <a:ext cx="2638053" cy="1146980"/>
          </a:xfrm>
          <a:prstGeom prst="rect">
            <a:avLst/>
          </a:prstGeom>
          <a:noFill/>
        </p:spPr>
      </p:pic>
      <p:cxnSp>
        <p:nvCxnSpPr>
          <p:cNvPr id="8" name="Rechte verbindingslijn met pijl 7"/>
          <p:cNvCxnSpPr/>
          <p:nvPr/>
        </p:nvCxnSpPr>
        <p:spPr>
          <a:xfrm>
            <a:off x="2771800" y="3219822"/>
            <a:ext cx="3672408" cy="3600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Rechte verbindingslijn met pijl 8"/>
          <p:cNvCxnSpPr/>
          <p:nvPr/>
        </p:nvCxnSpPr>
        <p:spPr>
          <a:xfrm>
            <a:off x="3635896" y="3507854"/>
            <a:ext cx="3744416"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 name="Picture 2" descr="Y:\screenshots\2018-04-02__23-01-1522702871.jpg"/>
          <p:cNvPicPr>
            <a:picLocks noChangeAspect="1" noChangeArrowheads="1"/>
          </p:cNvPicPr>
          <p:nvPr/>
        </p:nvPicPr>
        <p:blipFill>
          <a:blip r:embed="rId5" cstate="print"/>
          <a:srcRect l="6353"/>
          <a:stretch>
            <a:fillRect/>
          </a:stretch>
        </p:blipFill>
        <p:spPr bwMode="auto">
          <a:xfrm>
            <a:off x="8065774" y="1851670"/>
            <a:ext cx="952069" cy="1008112"/>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Scratch aktualisieren</a:t>
            </a:r>
          </a:p>
        </p:txBody>
      </p:sp>
      <p:sp>
        <p:nvSpPr>
          <p:cNvPr id="584" name="TextShape 2"/>
          <p:cNvSpPr txBox="1"/>
          <p:nvPr/>
        </p:nvSpPr>
        <p:spPr>
          <a:xfrm>
            <a:off x="457200" y="1200240"/>
            <a:ext cx="4762872" cy="3394080"/>
          </a:xfrm>
          <a:prstGeom prst="rect">
            <a:avLst/>
          </a:prstGeom>
          <a:noFill/>
          <a:ln>
            <a:noFill/>
          </a:ln>
        </p:spPr>
        <p:txBody>
          <a:bodyPr>
            <a:normAutofit/>
          </a:bodyPr>
          <a:lstStyle/>
          <a:p>
            <a:pPr marL="179280" indent="-178920">
              <a:lnSpc>
                <a:spcPct val="100000"/>
              </a:lnSpc>
              <a:spcBef>
                <a:spcPts val="300"/>
              </a:spcBef>
              <a:buClr>
                <a:srgbClr val="000000"/>
              </a:buClr>
              <a:buFont typeface="Arial"/>
              <a:buChar char="•"/>
            </a:pPr>
            <a:r>
              <a:rPr lang="nl-NL" sz="2400" b="0" strike="noStrike" spc="-1" dirty="0" err="1">
                <a:solidFill>
                  <a:srgbClr val="000000"/>
                </a:solidFill>
                <a:uFill>
                  <a:solidFill>
                    <a:srgbClr val="FFFFFF"/>
                  </a:solidFill>
                </a:uFill>
                <a:latin typeface="Calibri"/>
              </a:rPr>
              <a:t>Fügen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Code </a:t>
            </a:r>
            <a:r>
              <a:rPr lang="nl-NL" sz="2400" b="0" strike="noStrike" spc="-1" dirty="0" err="1">
                <a:solidFill>
                  <a:srgbClr val="000000"/>
                </a:solidFill>
                <a:uFill>
                  <a:solidFill>
                    <a:srgbClr val="FFFFFF"/>
                  </a:solidFill>
                </a:uFill>
                <a:latin typeface="Calibri"/>
              </a:rPr>
              <a:t>hinzu</a:t>
            </a:r>
            <a:r>
              <a:rPr lang="nl-NL" sz="2400" b="0" strike="noStrike" spc="-1" dirty="0">
                <a:solidFill>
                  <a:srgbClr val="000000"/>
                </a:solidFill>
                <a:uFill>
                  <a:solidFill>
                    <a:srgbClr val="FFFFFF"/>
                  </a:solidFill>
                </a:uFill>
                <a:latin typeface="Calibri"/>
              </a:rPr>
              <a:t>, der das tut:</a:t>
            </a:r>
          </a:p>
          <a:p>
            <a:pPr marL="864000" lvl="1" indent="-324000">
              <a:spcBef>
                <a:spcPts val="3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Drücken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Taste: Die LED </a:t>
            </a:r>
            <a:r>
              <a:rPr lang="nl-NL" sz="2400" b="0" strike="noStrike" spc="-1" dirty="0" err="1">
                <a:solidFill>
                  <a:srgbClr val="000000"/>
                </a:solidFill>
                <a:uFill>
                  <a:solidFill>
                    <a:srgbClr val="FFFFFF"/>
                  </a:solidFill>
                </a:uFill>
                <a:latin typeface="Calibri"/>
              </a:rPr>
              <a:t>leuchtet</a:t>
            </a:r>
            <a:endParaRPr lang="nl-NL" sz="2400" b="0" strike="noStrike" spc="-1" dirty="0">
              <a:solidFill>
                <a:srgbClr val="000000"/>
              </a:solidFill>
              <a:uFill>
                <a:solidFill>
                  <a:srgbClr val="FFFFFF"/>
                </a:solidFill>
              </a:uFill>
              <a:latin typeface="Calibri"/>
            </a:endParaRPr>
          </a:p>
          <a:p>
            <a:pPr marL="864000" lvl="1" indent="-324000">
              <a:spcBef>
                <a:spcPts val="3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Noch </a:t>
            </a:r>
            <a:r>
              <a:rPr lang="nl-NL" sz="2400" b="0" strike="noStrike" spc="-1" dirty="0" err="1">
                <a:solidFill>
                  <a:srgbClr val="000000"/>
                </a:solidFill>
                <a:uFill>
                  <a:solidFill>
                    <a:srgbClr val="FFFFFF"/>
                  </a:solidFill>
                </a:uFill>
                <a:latin typeface="Calibri"/>
              </a:rPr>
              <a:t>einmal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drücken</a:t>
            </a:r>
            <a:r>
              <a:rPr lang="nl-NL" sz="2400" b="0" strike="noStrike" spc="-1" dirty="0">
                <a:solidFill>
                  <a:srgbClr val="000000"/>
                </a:solidFill>
                <a:uFill>
                  <a:solidFill>
                    <a:srgbClr val="FFFFFF"/>
                  </a:solidFill>
                </a:uFill>
                <a:latin typeface="Calibri"/>
              </a:rPr>
              <a:t>: LED </a:t>
            </a:r>
            <a:r>
              <a:rPr lang="nl-NL" sz="2400" b="0" strike="noStrike" spc="-1" dirty="0" err="1">
                <a:solidFill>
                  <a:srgbClr val="000000"/>
                </a:solidFill>
                <a:uFill>
                  <a:solidFill>
                    <a:srgbClr val="FFFFFF"/>
                  </a:solidFill>
                </a:uFill>
                <a:latin typeface="Calibri"/>
              </a:rPr>
              <a:t>erlischt</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300"/>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benötigen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diese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Programmelemente</a:t>
            </a:r>
            <a:r>
              <a:rPr lang="nl-NL" sz="2400" b="0" strike="noStrike" spc="-1" dirty="0">
                <a:solidFill>
                  <a:srgbClr val="000000"/>
                </a:solidFill>
                <a:uFill>
                  <a:solidFill>
                    <a:srgbClr val="FFFFFF"/>
                  </a:solidFill>
                </a:uFill>
                <a:latin typeface="Calibri"/>
              </a:rPr>
              <a:t>.</a:t>
            </a:r>
          </a:p>
        </p:txBody>
      </p:sp>
      <p:sp>
        <p:nvSpPr>
          <p:cNvPr id="585" name="TextShape 3"/>
          <p:cNvSpPr txBox="1"/>
          <p:nvPr/>
        </p:nvSpPr>
        <p:spPr>
          <a:xfrm>
            <a:off x="8172360" y="4767120"/>
            <a:ext cx="514080" cy="273600"/>
          </a:xfrm>
          <a:prstGeom prst="rect">
            <a:avLst/>
          </a:prstGeom>
          <a:noFill/>
          <a:ln>
            <a:noFill/>
          </a:ln>
        </p:spPr>
        <p:txBody>
          <a:bodyPr anchor="ctr"/>
          <a:lstStyle/>
          <a:p>
            <a:pPr algn="r">
              <a:lnSpc>
                <a:spcPct val="100000"/>
              </a:lnSpc>
            </a:pPr>
            <a:fld id="{64EC3946-A8D7-463B-9DFF-96230B1B2A10}" type="slidenum">
              <a:rPr lang="en-GB" sz="1200" b="0" strike="noStrike" spc="-1">
                <a:solidFill>
                  <a:srgbClr val="8B8B8B"/>
                </a:solidFill>
                <a:uFill>
                  <a:solidFill>
                    <a:srgbClr val="FFFFFF"/>
                  </a:solidFill>
                </a:uFill>
                <a:latin typeface="Calibri"/>
              </a:rPr>
              <a:pPr algn="r">
                <a:lnSpc>
                  <a:spcPct val="100000"/>
                </a:lnSpc>
              </a:pPr>
              <a:t>53</a:t>
            </a:fld>
            <a:endParaRPr lang="en-GB" sz="1200" b="0" strike="noStrike" spc="-1">
              <a:solidFill>
                <a:srgbClr val="000000"/>
              </a:solidFill>
              <a:uFill>
                <a:solidFill>
                  <a:srgbClr val="FFFFFF"/>
                </a:solidFill>
              </a:uFill>
              <a:latin typeface="Times New Roman"/>
            </a:endParaRPr>
          </a:p>
        </p:txBody>
      </p:sp>
      <p:sp>
        <p:nvSpPr>
          <p:cNvPr id="586" name="CustomShape 4"/>
          <p:cNvSpPr/>
          <p:nvPr/>
        </p:nvSpPr>
        <p:spPr>
          <a:xfrm>
            <a:off x="3203848" y="3363838"/>
            <a:ext cx="1080120" cy="72008"/>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pic>
        <p:nvPicPr>
          <p:cNvPr id="6146" name="Picture 2" descr="Y:\PiAndMore10.5\ScreenshotsDE\2018-02-22__23-56-1519340168.jpg"/>
          <p:cNvPicPr>
            <a:picLocks noChangeAspect="1" noChangeArrowheads="1"/>
          </p:cNvPicPr>
          <p:nvPr/>
        </p:nvPicPr>
        <p:blipFill>
          <a:blip r:embed="rId3" cstate="print"/>
          <a:srcRect/>
          <a:stretch>
            <a:fillRect/>
          </a:stretch>
        </p:blipFill>
        <p:spPr bwMode="auto">
          <a:xfrm>
            <a:off x="4355976" y="2859782"/>
            <a:ext cx="4678946" cy="1656184"/>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TextShape 1"/>
          <p:cNvSpPr txBox="1"/>
          <p:nvPr/>
        </p:nvSpPr>
        <p:spPr>
          <a:xfrm>
            <a:off x="457200" y="205920"/>
            <a:ext cx="8229240" cy="856800"/>
          </a:xfrm>
          <a:prstGeom prst="rect">
            <a:avLst/>
          </a:prstGeom>
          <a:noFill/>
          <a:ln>
            <a:noFill/>
          </a:ln>
        </p:spPr>
        <p:txBody>
          <a:bodyPr anchor="ctr">
            <a:normAutofit fontScale="92500"/>
          </a:bodyPr>
          <a:lstStyle/>
          <a:p>
            <a:pPr>
              <a:lnSpc>
                <a:spcPct val="100000"/>
              </a:lnSpc>
            </a:pPr>
            <a:r>
              <a:rPr lang="nl-NL" sz="4400" b="0" strike="noStrike" spc="-1">
                <a:solidFill>
                  <a:srgbClr val="000000"/>
                </a:solidFill>
                <a:uFill>
                  <a:solidFill>
                    <a:srgbClr val="FFFFFF"/>
                  </a:solidFill>
                </a:uFill>
                <a:latin typeface="Calibri"/>
              </a:rPr>
              <a:t>Dies ist das Ende des Anfängerniveau</a:t>
            </a:r>
          </a:p>
        </p:txBody>
      </p:sp>
      <p:sp>
        <p:nvSpPr>
          <p:cNvPr id="589" name="TextShape 2"/>
          <p:cNvSpPr txBox="1"/>
          <p:nvPr/>
        </p:nvSpPr>
        <p:spPr>
          <a:xfrm>
            <a:off x="457200" y="1200240"/>
            <a:ext cx="8229240" cy="3394080"/>
          </a:xfrm>
          <a:prstGeom prst="rect">
            <a:avLst/>
          </a:prstGeom>
          <a:noFill/>
          <a:ln>
            <a:noFill/>
          </a:ln>
        </p:spPr>
        <p:txBody>
          <a:bodyPr>
            <a:normAutofit fontScale="85000" lnSpcReduction="20000"/>
          </a:bodyPr>
          <a:lstStyle/>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r>
              <a:rPr lang="nl-NL" sz="2400" b="0" strike="noStrike" spc="-1" dirty="0">
                <a:solidFill>
                  <a:srgbClr val="000000"/>
                </a:solidFill>
                <a:uFill>
                  <a:solidFill>
                    <a:srgbClr val="FFFFFF"/>
                  </a:solidFill>
                </a:uFill>
                <a:latin typeface="Calibri"/>
              </a:rPr>
              <a:t> Digital Out (LED)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Digital In (</a:t>
            </a:r>
            <a:r>
              <a:rPr lang="nl-NL" sz="2400" b="0" strike="noStrike" spc="-1" dirty="0" err="1">
                <a:solidFill>
                  <a:srgbClr val="000000"/>
                </a:solidFill>
                <a:uFill>
                  <a:solidFill>
                    <a:srgbClr val="FFFFFF"/>
                  </a:solidFill>
                </a:uFill>
                <a:latin typeface="Calibri"/>
              </a:rPr>
              <a:t>eine</a:t>
            </a:r>
            <a:r>
              <a:rPr lang="nl-NL" sz="2400" b="0" strike="noStrike" spc="-1" dirty="0">
                <a:solidFill>
                  <a:srgbClr val="000000"/>
                </a:solidFill>
                <a:uFill>
                  <a:solidFill>
                    <a:srgbClr val="FFFFFF"/>
                  </a:solidFill>
                </a:uFill>
                <a:latin typeface="Calibri"/>
              </a:rPr>
              <a:t> Taste) </a:t>
            </a:r>
            <a:r>
              <a:rPr lang="nl-NL" sz="2400" b="0" strike="noStrike" spc="-1" dirty="0" err="1">
                <a:solidFill>
                  <a:srgbClr val="000000"/>
                </a:solidFill>
                <a:uFill>
                  <a:solidFill>
                    <a:srgbClr val="FFFFFF"/>
                  </a:solidFill>
                </a:uFill>
                <a:latin typeface="Calibri"/>
              </a:rPr>
              <a:t>funktionieren</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wissen, wie man </a:t>
            </a:r>
            <a:r>
              <a:rPr lang="nl-NL" sz="2400" b="0" strike="noStrike" spc="-1" dirty="0" err="1">
                <a:solidFill>
                  <a:srgbClr val="000000"/>
                </a:solidFill>
                <a:uFill>
                  <a:solidFill>
                    <a:srgbClr val="FFFFFF"/>
                  </a:solidFill>
                </a:uFill>
                <a:latin typeface="Calibri"/>
              </a:rPr>
              <a:t>mit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Scratch 2 </a:t>
            </a:r>
            <a:r>
              <a:rPr lang="nl-NL" sz="2400" b="0" strike="noStrike" spc="-1" dirty="0" err="1">
                <a:solidFill>
                  <a:srgbClr val="000000"/>
                </a:solidFill>
                <a:uFill>
                  <a:solidFill>
                    <a:srgbClr val="FFFFFF"/>
                  </a:solidFill>
                </a:uFill>
                <a:latin typeface="Calibri"/>
              </a:rPr>
              <a:t>arbeitet</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wissen, wie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konfigurieren</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wollen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Zeit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endParaRPr lang="nl-NL" sz="2400" b="0" strike="noStrike" spc="-1" dirty="0">
              <a:solidFill>
                <a:srgbClr val="000000"/>
              </a:solidFill>
              <a:uFill>
                <a:solidFill>
                  <a:srgbClr val="FFFFFF"/>
                </a:solidFill>
              </a:uFill>
              <a:latin typeface="Calibri"/>
            </a:endParaRPr>
          </a:p>
          <a:p>
            <a:pPr marL="450850" lvl="1" indent="-1778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Sehen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einige</a:t>
            </a:r>
            <a:r>
              <a:rPr lang="nl-NL" sz="2400" b="0" strike="noStrike" spc="-1" dirty="0">
                <a:solidFill>
                  <a:srgbClr val="000000"/>
                </a:solidFill>
                <a:uFill>
                  <a:solidFill>
                    <a:srgbClr val="FFFFFF"/>
                  </a:solidFill>
                </a:uFill>
                <a:latin typeface="Calibri"/>
              </a:rPr>
              <a:t> der </a:t>
            </a:r>
            <a:r>
              <a:rPr lang="nl-NL" sz="2400" b="0" strike="noStrike" spc="-1" dirty="0" err="1">
                <a:solidFill>
                  <a:srgbClr val="000000"/>
                </a:solidFill>
                <a:uFill>
                  <a:solidFill>
                    <a:srgbClr val="FFFFFF"/>
                  </a:solidFill>
                </a:uFill>
                <a:latin typeface="Calibri"/>
              </a:rPr>
              <a:t>gelben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Folien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früher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übersprungen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endParaRPr lang="nl-NL" sz="2400" b="0" strike="noStrike" spc="-1" dirty="0">
              <a:solidFill>
                <a:srgbClr val="000000"/>
              </a:solidFill>
              <a:uFill>
                <a:solidFill>
                  <a:srgbClr val="FFFFFF"/>
                </a:solidFill>
              </a:uFill>
              <a:latin typeface="Calibri"/>
            </a:endParaRPr>
          </a:p>
          <a:p>
            <a:pPr marL="450850" lvl="1" indent="-1778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Machen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weiter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einer</a:t>
            </a:r>
            <a:r>
              <a:rPr lang="nl-NL" sz="2400" b="0" strike="noStrike" spc="-1" dirty="0">
                <a:solidFill>
                  <a:srgbClr val="000000"/>
                </a:solidFill>
                <a:uFill>
                  <a:solidFill>
                    <a:srgbClr val="FFFFFF"/>
                  </a:solidFill>
                </a:uFill>
                <a:latin typeface="Calibri"/>
              </a:rPr>
              <a:t> der </a:t>
            </a:r>
            <a:r>
              <a:rPr lang="nl-NL" sz="2400" b="0" strike="noStrike" spc="-1" dirty="0" err="1">
                <a:solidFill>
                  <a:srgbClr val="000000"/>
                </a:solidFill>
                <a:uFill>
                  <a:solidFill>
                    <a:srgbClr val="FFFFFF"/>
                  </a:solidFill>
                </a:uFill>
                <a:latin typeface="Calibri"/>
              </a:rPr>
              <a:t>nächsten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Ebenen</a:t>
            </a:r>
            <a:endParaRPr lang="nl-NL" sz="2400" b="0" strike="noStrike" spc="-1" dirty="0">
              <a:solidFill>
                <a:srgbClr val="000000"/>
              </a:solidFill>
              <a:uFill>
                <a:solidFill>
                  <a:srgbClr val="FFFFFF"/>
                </a:solidFill>
              </a:uFill>
              <a:latin typeface="Calibri"/>
            </a:endParaRPr>
          </a:p>
          <a:p>
            <a:pPr marL="628650" lvl="2" indent="-160338">
              <a:lnSpc>
                <a:spcPct val="120000"/>
              </a:lnSpc>
              <a:spcBef>
                <a:spcPts val="100"/>
              </a:spcBef>
              <a:buClr>
                <a:srgbClr val="000000"/>
              </a:buClr>
              <a:buSzPct val="45000"/>
              <a:buFont typeface="Wingdings" charset="2"/>
              <a:buChar char=""/>
            </a:pPr>
            <a:r>
              <a:rPr lang="nl-NL" sz="2400" b="0" strike="noStrike" spc="-1" dirty="0" err="1">
                <a:solidFill>
                  <a:srgbClr val="000000"/>
                </a:solidFill>
                <a:uFill>
                  <a:solidFill>
                    <a:srgbClr val="FFFFFF"/>
                  </a:solidFill>
                </a:uFill>
                <a:latin typeface="Calibri"/>
              </a:rPr>
              <a:t>Diese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befinden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in </a:t>
            </a:r>
            <a:r>
              <a:rPr lang="nl-NL" sz="2400" b="0" strike="noStrike" spc="-1" dirty="0" err="1">
                <a:solidFill>
                  <a:srgbClr val="000000"/>
                </a:solidFill>
                <a:uFill>
                  <a:solidFill>
                    <a:srgbClr val="FFFFFF"/>
                  </a:solidFill>
                </a:uFill>
                <a:latin typeface="Calibri"/>
              </a:rPr>
              <a:t>verschiedenen</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Dateien</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Andernfalls</a:t>
            </a:r>
            <a:r>
              <a:rPr lang="nl-NL" sz="2400" b="0" strike="noStrike" spc="-1" dirty="0">
                <a:solidFill>
                  <a:srgbClr val="000000"/>
                </a:solidFill>
                <a:uFill>
                  <a:solidFill>
                    <a:srgbClr val="FFFFFF"/>
                  </a:solidFill>
                </a:uFill>
                <a:latin typeface="Calibri"/>
              </a:rPr>
              <a:t>,</a:t>
            </a:r>
          </a:p>
          <a:p>
            <a:pPr marL="450850" lvl="1" indent="-177800">
              <a:lnSpc>
                <a:spcPct val="120000"/>
              </a:lnSpc>
              <a:spcBef>
                <a:spcPts val="100"/>
              </a:spcBef>
              <a:buClr>
                <a:srgbClr val="000000"/>
              </a:buClr>
              <a:buSzPct val="75000"/>
              <a:buFont typeface="Symbol" charset="2"/>
              <a:buChar char=""/>
            </a:pPr>
            <a:r>
              <a:rPr lang="nl-NL" sz="2400" b="0" strike="noStrike" spc="-1" dirty="0" err="1" smtClean="0">
                <a:solidFill>
                  <a:srgbClr val="000000"/>
                </a:solidFill>
                <a:uFill>
                  <a:solidFill>
                    <a:srgbClr val="FFFFFF"/>
                  </a:solidFill>
                </a:uFill>
                <a:latin typeface="Calibri"/>
              </a:rPr>
              <a:t>Dateien</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auf</a:t>
            </a:r>
            <a:r>
              <a:rPr lang="nl-NL" sz="2400" b="0" strike="noStrike" spc="-1" dirty="0" smtClean="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Ihren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USB-Stick</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kopieren</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und</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aufräumen</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siehe</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weiter</a:t>
            </a:r>
            <a:endParaRPr lang="nl-NL" sz="2400" b="0" strike="noStrike" spc="-1" dirty="0">
              <a:solidFill>
                <a:srgbClr val="000000"/>
              </a:solidFill>
              <a:uFill>
                <a:solidFill>
                  <a:srgbClr val="FFFFFF"/>
                </a:solidFill>
              </a:uFill>
              <a:latin typeface="Calibri"/>
            </a:endParaRPr>
          </a:p>
        </p:txBody>
      </p:sp>
      <p:sp>
        <p:nvSpPr>
          <p:cNvPr id="590" name="TextShape 3"/>
          <p:cNvSpPr txBox="1"/>
          <p:nvPr/>
        </p:nvSpPr>
        <p:spPr>
          <a:xfrm>
            <a:off x="8172360" y="4767120"/>
            <a:ext cx="514080" cy="273600"/>
          </a:xfrm>
          <a:prstGeom prst="rect">
            <a:avLst/>
          </a:prstGeom>
          <a:noFill/>
          <a:ln>
            <a:noFill/>
          </a:ln>
        </p:spPr>
        <p:txBody>
          <a:bodyPr anchor="ctr"/>
          <a:lstStyle/>
          <a:p>
            <a:pPr algn="r">
              <a:lnSpc>
                <a:spcPct val="100000"/>
              </a:lnSpc>
            </a:pPr>
            <a:fld id="{E2D3CFCA-E8DC-4CCA-B47B-C8898FEC3053}" type="slidenum">
              <a:rPr lang="en-GB" sz="1200" b="0" strike="noStrike" spc="-1">
                <a:solidFill>
                  <a:srgbClr val="8B8B8B"/>
                </a:solidFill>
                <a:uFill>
                  <a:solidFill>
                    <a:srgbClr val="FFFFFF"/>
                  </a:solidFill>
                </a:uFill>
                <a:latin typeface="Calibri"/>
              </a:rPr>
              <a:pPr algn="r">
                <a:lnSpc>
                  <a:spcPct val="100000"/>
                </a:lnSpc>
              </a:pPr>
              <a:t>54</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Übersicht der nächsten Niveaus</a:t>
            </a:r>
          </a:p>
        </p:txBody>
      </p:sp>
      <p:sp>
        <p:nvSpPr>
          <p:cNvPr id="592" name="TextShape 2"/>
          <p:cNvSpPr txBox="1"/>
          <p:nvPr/>
        </p:nvSpPr>
        <p:spPr>
          <a:xfrm>
            <a:off x="457200" y="1200240"/>
            <a:ext cx="8229240" cy="3394080"/>
          </a:xfrm>
          <a:prstGeom prst="rect">
            <a:avLst/>
          </a:prstGeom>
          <a:noFill/>
          <a:ln>
            <a:noFill/>
          </a:ln>
        </p:spPr>
        <p:txBody>
          <a:bodyPr>
            <a:normAutofit fontScale="92500" lnSpcReduction="20000"/>
          </a:bodyPr>
          <a:lstStyle/>
          <a:p>
            <a:pPr marL="179280" indent="-178920">
              <a:lnSpc>
                <a:spcPct val="120000"/>
              </a:lnSpc>
              <a:spcBef>
                <a:spcPts val="100"/>
              </a:spcBef>
              <a:buClr>
                <a:srgbClr val="000000"/>
              </a:buClr>
              <a:buFont typeface="Arial"/>
              <a:buChar char="•"/>
            </a:pPr>
            <a:r>
              <a:rPr lang="nl-NL" sz="2400" b="0" strike="noStrike" spc="-1" dirty="0" err="1" smtClean="0">
                <a:solidFill>
                  <a:srgbClr val="000000"/>
                </a:solidFill>
                <a:uFill>
                  <a:solidFill>
                    <a:srgbClr val="FFFFFF"/>
                  </a:solidFill>
                </a:uFill>
                <a:latin typeface="Calibri"/>
              </a:rPr>
              <a:t>Zwischenniveau</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Material</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nur</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auf</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Englisch</a:t>
            </a:r>
            <a:r>
              <a:rPr lang="nl-NL" sz="2400" spc="-1" dirty="0" smtClean="0">
                <a:solidFill>
                  <a:srgbClr val="000000"/>
                </a:solidFill>
                <a:uFill>
                  <a:solidFill>
                    <a:srgbClr val="FFFFFF"/>
                  </a:solidFill>
                </a:uFill>
                <a:latin typeface="Calibri"/>
              </a:rPr>
              <a:t>)</a:t>
            </a:r>
            <a:endParaRPr lang="nl-NL" sz="2400" b="0" strike="noStrike" spc="-1" dirty="0">
              <a:solidFill>
                <a:srgbClr val="000000"/>
              </a:solidFill>
              <a:uFill>
                <a:solidFill>
                  <a:srgbClr val="FFFFFF"/>
                </a:solidFill>
              </a:uFill>
              <a:latin typeface="Calibri"/>
            </a:endParaRPr>
          </a:p>
          <a:p>
            <a:pPr marL="864000" lvl="1" indent="-3240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Analogeingang</a:t>
            </a:r>
            <a:r>
              <a:rPr lang="nl-NL" sz="2400" b="0" strike="noStrike" spc="-1" dirty="0">
                <a:solidFill>
                  <a:srgbClr val="000000"/>
                </a:solidFill>
                <a:uFill>
                  <a:solidFill>
                    <a:srgbClr val="FFFFFF"/>
                  </a:solidFill>
                </a:uFill>
                <a:latin typeface="Calibri"/>
              </a:rPr>
              <a:t>: Potentiometer</a:t>
            </a:r>
          </a:p>
          <a:p>
            <a:pPr marL="864000" lvl="1" indent="-3240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Pulsweitenmodulation</a:t>
            </a:r>
            <a:r>
              <a:rPr lang="nl-NL" sz="2400" b="0" strike="noStrike" spc="-1" dirty="0">
                <a:solidFill>
                  <a:srgbClr val="000000"/>
                </a:solidFill>
                <a:uFill>
                  <a:solidFill>
                    <a:srgbClr val="FFFFFF"/>
                  </a:solidFill>
                </a:uFill>
                <a:latin typeface="Calibri"/>
              </a:rPr>
              <a:t> (wegen </a:t>
            </a:r>
            <a:r>
              <a:rPr lang="nl-NL" sz="2400" b="0" strike="noStrike" spc="-1" dirty="0" err="1">
                <a:solidFill>
                  <a:srgbClr val="000000"/>
                </a:solidFill>
                <a:uFill>
                  <a:solidFill>
                    <a:srgbClr val="FFFFFF"/>
                  </a:solidFill>
                </a:uFill>
                <a:latin typeface="Calibri"/>
              </a:rPr>
              <a:t>Abwesentheit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analogen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Ausgangs</a:t>
            </a:r>
            <a:r>
              <a:rPr lang="nl-NL" sz="2400" b="0" strike="noStrike" spc="-1" dirty="0">
                <a:solidFill>
                  <a:srgbClr val="000000"/>
                </a:solidFill>
                <a:uFill>
                  <a:solidFill>
                    <a:srgbClr val="FFFFFF"/>
                  </a:solidFill>
                </a:uFill>
                <a:latin typeface="Calibri"/>
              </a:rPr>
              <a:t>)</a:t>
            </a:r>
          </a:p>
          <a:p>
            <a:pPr marL="1321200" lvl="2" indent="-324000">
              <a:lnSpc>
                <a:spcPct val="120000"/>
              </a:lnSpc>
              <a:spcBef>
                <a:spcPts val="1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Dimmen </a:t>
            </a:r>
            <a:r>
              <a:rPr lang="nl-NL" sz="2400" b="0" strike="noStrike" spc="-1" dirty="0" err="1">
                <a:solidFill>
                  <a:srgbClr val="000000"/>
                </a:solidFill>
                <a:uFill>
                  <a:solidFill>
                    <a:srgbClr val="FFFFFF"/>
                  </a:solidFill>
                </a:uFill>
                <a:latin typeface="Calibri"/>
              </a:rPr>
              <a:t>einer</a:t>
            </a:r>
            <a:r>
              <a:rPr lang="nl-NL" sz="2400" b="0" strike="noStrike" spc="-1" dirty="0">
                <a:solidFill>
                  <a:srgbClr val="000000"/>
                </a:solidFill>
                <a:uFill>
                  <a:solidFill>
                    <a:srgbClr val="FFFFFF"/>
                  </a:solidFill>
                </a:uFill>
                <a:latin typeface="Calibri"/>
              </a:rPr>
              <a:t> LED</a:t>
            </a:r>
          </a:p>
          <a:p>
            <a:pPr marL="1321200" lvl="2" indent="-3240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Ein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Servo</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steuern</a:t>
            </a:r>
            <a:endParaRPr lang="nl-NL" sz="2400" b="0" strike="noStrike" spc="-1" dirty="0">
              <a:solidFill>
                <a:srgbClr val="000000"/>
              </a:solidFill>
              <a:uFill>
                <a:solidFill>
                  <a:srgbClr val="FFFFFF"/>
                </a:solidFill>
              </a:uFill>
              <a:latin typeface="Calibri"/>
            </a:endParaRPr>
          </a:p>
          <a:p>
            <a:pPr marL="1321200" lvl="2" indent="-3240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Einen</a:t>
            </a:r>
            <a:r>
              <a:rPr lang="nl-NL" sz="2400" b="0" strike="noStrike" spc="-1" dirty="0">
                <a:solidFill>
                  <a:srgbClr val="000000"/>
                </a:solidFill>
                <a:uFill>
                  <a:solidFill>
                    <a:srgbClr val="FFFFFF"/>
                  </a:solidFill>
                </a:uFill>
                <a:latin typeface="Calibri"/>
              </a:rPr>
              <a:t> Summer </a:t>
            </a:r>
            <a:r>
              <a:rPr lang="nl-NL" sz="2400" b="0" strike="noStrike" spc="-1" dirty="0" err="1">
                <a:solidFill>
                  <a:srgbClr val="000000"/>
                </a:solidFill>
                <a:uFill>
                  <a:solidFill>
                    <a:srgbClr val="FFFFFF"/>
                  </a:solidFill>
                </a:uFill>
                <a:latin typeface="Calibri"/>
              </a:rPr>
              <a:t>steuern</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Fortgeschrittenes</a:t>
            </a:r>
            <a:r>
              <a:rPr lang="nl-NL" sz="2400" b="0" strike="noStrike" spc="-1" dirty="0">
                <a:solidFill>
                  <a:srgbClr val="000000"/>
                </a:solidFill>
                <a:uFill>
                  <a:solidFill>
                    <a:srgbClr val="FFFFFF"/>
                  </a:solidFill>
                </a:uFill>
                <a:latin typeface="Calibri"/>
              </a:rPr>
              <a:t> </a:t>
            </a:r>
            <a:r>
              <a:rPr lang="nl-NL" sz="2400" spc="-1" dirty="0" smtClean="0">
                <a:solidFill>
                  <a:srgbClr val="000000"/>
                </a:solidFill>
                <a:uFill>
                  <a:solidFill>
                    <a:srgbClr val="FFFFFF"/>
                  </a:solidFill>
                </a:uFill>
                <a:latin typeface="Calibri"/>
              </a:rPr>
              <a:t>Niveau (</a:t>
            </a:r>
            <a:r>
              <a:rPr lang="nl-NL" sz="2400" spc="-1" dirty="0" err="1" smtClean="0">
                <a:solidFill>
                  <a:srgbClr val="000000"/>
                </a:solidFill>
                <a:uFill>
                  <a:solidFill>
                    <a:srgbClr val="FFFFFF"/>
                  </a:solidFill>
                </a:uFill>
                <a:latin typeface="Calibri"/>
              </a:rPr>
              <a:t>Material</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nur</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auf</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Englisch</a:t>
            </a:r>
            <a:r>
              <a:rPr lang="nl-NL" sz="2400" spc="-1" dirty="0" smtClean="0">
                <a:solidFill>
                  <a:srgbClr val="000000"/>
                </a:solidFill>
                <a:uFill>
                  <a:solidFill>
                    <a:srgbClr val="FFFFFF"/>
                  </a:solidFill>
                </a:uFill>
                <a:latin typeface="Calibri"/>
              </a:rPr>
              <a:t>)</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smtClean="0">
                <a:solidFill>
                  <a:srgbClr val="000000"/>
                </a:solidFill>
                <a:uFill>
                  <a:solidFill>
                    <a:srgbClr val="FFFFFF"/>
                  </a:solidFill>
                </a:uFill>
                <a:latin typeface="Calibri"/>
              </a:rPr>
              <a:t>Expertenniveau</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Material</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nur</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auf</a:t>
            </a:r>
            <a:r>
              <a:rPr lang="nl-NL" sz="2400" spc="-1" dirty="0" smtClean="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latin typeface="Calibri"/>
              </a:rPr>
              <a:t>Englisch</a:t>
            </a:r>
            <a:r>
              <a:rPr lang="nl-NL" sz="2400" spc="-1" dirty="0" smtClean="0">
                <a:solidFill>
                  <a:srgbClr val="000000"/>
                </a:solidFill>
                <a:uFill>
                  <a:solidFill>
                    <a:srgbClr val="FFFFFF"/>
                  </a:solidFill>
                </a:uFill>
                <a:latin typeface="Calibri"/>
              </a:rPr>
              <a:t>)</a:t>
            </a:r>
            <a:endParaRPr lang="nl-NL" sz="2400" b="0" strike="noStrike" spc="-1" dirty="0">
              <a:solidFill>
                <a:srgbClr val="000000"/>
              </a:solidFill>
              <a:uFill>
                <a:solidFill>
                  <a:srgbClr val="FFFFFF"/>
                </a:solidFill>
              </a:uFill>
              <a:latin typeface="Calibri"/>
            </a:endParaRPr>
          </a:p>
          <a:p>
            <a:endParaRPr lang="nl-NL" sz="2400" b="0" strike="noStrike" spc="-1" dirty="0">
              <a:solidFill>
                <a:srgbClr val="000000"/>
              </a:solidFill>
              <a:uFill>
                <a:solidFill>
                  <a:srgbClr val="FFFFFF"/>
                </a:solidFill>
              </a:uFill>
              <a:latin typeface="Calibri"/>
            </a:endParaRPr>
          </a:p>
        </p:txBody>
      </p:sp>
      <p:sp>
        <p:nvSpPr>
          <p:cNvPr id="593" name="TextShape 3"/>
          <p:cNvSpPr txBox="1"/>
          <p:nvPr/>
        </p:nvSpPr>
        <p:spPr>
          <a:xfrm>
            <a:off x="8172360" y="4767120"/>
            <a:ext cx="514080" cy="273600"/>
          </a:xfrm>
          <a:prstGeom prst="rect">
            <a:avLst/>
          </a:prstGeom>
          <a:noFill/>
          <a:ln>
            <a:noFill/>
          </a:ln>
        </p:spPr>
        <p:txBody>
          <a:bodyPr anchor="ctr"/>
          <a:lstStyle/>
          <a:p>
            <a:pPr algn="r">
              <a:lnSpc>
                <a:spcPct val="100000"/>
              </a:lnSpc>
            </a:pPr>
            <a:fld id="{E348B5E4-CC79-4EB1-B8E8-403803C19F49}" type="slidenum">
              <a:rPr lang="en-GB" sz="1200" b="0" strike="noStrike" spc="-1">
                <a:solidFill>
                  <a:srgbClr val="8B8B8B"/>
                </a:solidFill>
                <a:uFill>
                  <a:solidFill>
                    <a:srgbClr val="FFFFFF"/>
                  </a:solidFill>
                </a:uFill>
                <a:latin typeface="Calibri"/>
              </a:rPr>
              <a:pPr algn="r">
                <a:lnSpc>
                  <a:spcPct val="100000"/>
                </a:lnSpc>
              </a:pPr>
              <a:t>55</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TextShape 1"/>
          <p:cNvSpPr txBox="1"/>
          <p:nvPr/>
        </p:nvSpPr>
        <p:spPr>
          <a:xfrm>
            <a:off x="685800" y="1597680"/>
            <a:ext cx="7772040" cy="1102320"/>
          </a:xfrm>
          <a:prstGeom prst="rect">
            <a:avLst/>
          </a:prstGeom>
          <a:noFill/>
          <a:ln>
            <a:noFill/>
          </a:ln>
        </p:spPr>
        <p:txBody>
          <a:bodyPr anchor="ctr"/>
          <a:lstStyle/>
          <a:p>
            <a:pPr algn="ctr">
              <a:lnSpc>
                <a:spcPct val="100000"/>
              </a:lnSpc>
            </a:pPr>
            <a:r>
              <a:rPr lang="nl-NL" sz="4400" b="0" strike="noStrike" spc="-1" dirty="0">
                <a:solidFill>
                  <a:srgbClr val="FFFFFF"/>
                </a:solidFill>
                <a:uFill>
                  <a:solidFill>
                    <a:srgbClr val="FFFFFF"/>
                  </a:solidFill>
                </a:uFill>
                <a:latin typeface="Calibri"/>
              </a:rPr>
              <a:t>Teil 10: </a:t>
            </a:r>
            <a:r>
              <a:rPr lang="nl-NL" sz="4400" b="0" strike="noStrike" spc="-1" dirty="0" err="1">
                <a:solidFill>
                  <a:srgbClr val="FFFFFF"/>
                </a:solidFill>
                <a:uFill>
                  <a:solidFill>
                    <a:srgbClr val="FFFFFF"/>
                  </a:solidFill>
                </a:uFill>
                <a:latin typeface="Calibri"/>
              </a:rPr>
              <a:t>Nimm</a:t>
            </a:r>
            <a:r>
              <a:rPr lang="nl-NL" sz="4400" b="0" strike="noStrike" spc="-1" dirty="0">
                <a:solidFill>
                  <a:srgbClr val="FFFFFF"/>
                </a:solidFill>
                <a:uFill>
                  <a:solidFill>
                    <a:srgbClr val="FFFFFF"/>
                  </a:solidFill>
                </a:uFill>
                <a:latin typeface="Calibri"/>
              </a:rPr>
              <a:t> </a:t>
            </a:r>
            <a:r>
              <a:rPr lang="nl-NL" sz="4400" b="0" strike="noStrike" spc="-1" dirty="0" err="1">
                <a:solidFill>
                  <a:srgbClr val="FFFFFF"/>
                </a:solidFill>
                <a:uFill>
                  <a:solidFill>
                    <a:srgbClr val="FFFFFF"/>
                  </a:solidFill>
                </a:uFill>
                <a:latin typeface="Calibri"/>
              </a:rPr>
              <a:t>Ihre</a:t>
            </a:r>
            <a:r>
              <a:rPr lang="nl-NL" sz="4400" b="0" strike="noStrike" spc="-1" dirty="0">
                <a:solidFill>
                  <a:srgbClr val="FFFFFF"/>
                </a:solidFill>
                <a:uFill>
                  <a:solidFill>
                    <a:srgbClr val="FFFFFF"/>
                  </a:solidFill>
                </a:uFill>
                <a:latin typeface="Calibri"/>
              </a:rPr>
              <a:t> </a:t>
            </a:r>
            <a:r>
              <a:rPr lang="nl-NL" sz="4400" b="0" strike="noStrike" spc="-1" dirty="0" err="1">
                <a:solidFill>
                  <a:srgbClr val="FFFFFF"/>
                </a:solidFill>
                <a:uFill>
                  <a:solidFill>
                    <a:srgbClr val="FFFFFF"/>
                  </a:solidFill>
                </a:uFill>
                <a:latin typeface="Calibri"/>
              </a:rPr>
              <a:t>Arbeit</a:t>
            </a:r>
            <a:r>
              <a:rPr lang="nl-NL" sz="4400" b="0" strike="noStrike" spc="-1" dirty="0">
                <a:solidFill>
                  <a:srgbClr val="FFFFFF"/>
                </a:solidFill>
                <a:uFill>
                  <a:solidFill>
                    <a:srgbClr val="FFFFFF"/>
                  </a:solidFill>
                </a:uFill>
                <a:latin typeface="Calibri"/>
              </a:rPr>
              <a:t> </a:t>
            </a:r>
            <a:r>
              <a:rPr lang="nl-NL" sz="4400" b="0" strike="noStrike" spc="-1" dirty="0" err="1">
                <a:solidFill>
                  <a:srgbClr val="FFFFFF"/>
                </a:solidFill>
                <a:uFill>
                  <a:solidFill>
                    <a:srgbClr val="FFFFFF"/>
                  </a:solidFill>
                </a:uFill>
                <a:latin typeface="Calibri"/>
              </a:rPr>
              <a:t>mit</a:t>
            </a:r>
            <a:r>
              <a:rPr lang="nl-NL" sz="4400" b="0" strike="noStrike" spc="-1" dirty="0">
                <a:solidFill>
                  <a:srgbClr val="FFFFFF"/>
                </a:solidFill>
                <a:uFill>
                  <a:solidFill>
                    <a:srgbClr val="FFFFFF"/>
                  </a:solidFill>
                </a:uFill>
                <a:latin typeface="Calibri"/>
              </a:rPr>
              <a:t> </a:t>
            </a:r>
            <a:r>
              <a:rPr lang="nl-NL" sz="4400" b="0" strike="noStrike" spc="-1" dirty="0" err="1">
                <a:solidFill>
                  <a:srgbClr val="FFFFFF"/>
                </a:solidFill>
                <a:uFill>
                  <a:solidFill>
                    <a:srgbClr val="FFFFFF"/>
                  </a:solidFill>
                </a:uFill>
                <a:latin typeface="Calibri"/>
              </a:rPr>
              <a:t>nach</a:t>
            </a:r>
            <a:r>
              <a:rPr lang="nl-NL" sz="4400" b="0" strike="noStrike" spc="-1" dirty="0">
                <a:solidFill>
                  <a:srgbClr val="FFFFFF"/>
                </a:solidFill>
                <a:uFill>
                  <a:solidFill>
                    <a:srgbClr val="FFFFFF"/>
                  </a:solidFill>
                </a:uFill>
                <a:latin typeface="Calibri"/>
              </a:rPr>
              <a:t> </a:t>
            </a:r>
            <a:r>
              <a:rPr lang="nl-NL" sz="4400" b="0" strike="noStrike" spc="-1" dirty="0" err="1">
                <a:solidFill>
                  <a:srgbClr val="FFFFFF"/>
                </a:solidFill>
                <a:uFill>
                  <a:solidFill>
                    <a:srgbClr val="FFFFFF"/>
                  </a:solidFill>
                </a:uFill>
                <a:latin typeface="Calibri"/>
              </a:rPr>
              <a:t>Hause</a:t>
            </a:r>
            <a:endParaRPr lang="nl-NL" sz="4400" b="0" strike="noStrike" spc="-1" dirty="0">
              <a:solidFill>
                <a:srgbClr val="000000"/>
              </a:solidFill>
              <a:uFill>
                <a:solidFill>
                  <a:srgbClr val="FFFFFF"/>
                </a:solidFill>
              </a:uFill>
              <a:latin typeface="Calibri"/>
            </a:endParaRPr>
          </a:p>
        </p:txBody>
      </p:sp>
      <p:sp>
        <p:nvSpPr>
          <p:cNvPr id="595" name="TextShape 2"/>
          <p:cNvSpPr txBox="1"/>
          <p:nvPr/>
        </p:nvSpPr>
        <p:spPr>
          <a:xfrm>
            <a:off x="8629560" y="4767120"/>
            <a:ext cx="514080" cy="274320"/>
          </a:xfrm>
          <a:prstGeom prst="rect">
            <a:avLst/>
          </a:prstGeom>
          <a:noFill/>
          <a:ln>
            <a:noFill/>
          </a:ln>
        </p:spPr>
        <p:txBody>
          <a:bodyPr anchor="ctr"/>
          <a:lstStyle/>
          <a:p>
            <a:pPr algn="r">
              <a:lnSpc>
                <a:spcPct val="100000"/>
              </a:lnSpc>
            </a:pPr>
            <a:fld id="{924BF98D-5A08-4411-B7DD-224A20F95D3B}" type="slidenum">
              <a:rPr lang="en-GB" sz="1200" b="0" strike="noStrike" spc="-1">
                <a:solidFill>
                  <a:srgbClr val="8B8B8B"/>
                </a:solidFill>
                <a:uFill>
                  <a:solidFill>
                    <a:srgbClr val="FFFFFF"/>
                  </a:solidFill>
                </a:uFill>
                <a:latin typeface="Calibri"/>
              </a:rPr>
              <a:pPr algn="r">
                <a:lnSpc>
                  <a:spcPct val="100000"/>
                </a:lnSpc>
              </a:pPr>
              <a:t>56</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TextShape 1"/>
          <p:cNvSpPr txBox="1"/>
          <p:nvPr/>
        </p:nvSpPr>
        <p:spPr>
          <a:xfrm>
            <a:off x="457200" y="205920"/>
            <a:ext cx="8229240" cy="856800"/>
          </a:xfrm>
          <a:prstGeom prst="rect">
            <a:avLst/>
          </a:prstGeom>
          <a:noFill/>
          <a:ln>
            <a:noFill/>
          </a:ln>
        </p:spPr>
        <p:txBody>
          <a:bodyPr anchor="ctr">
            <a:normAutofit fontScale="70000" lnSpcReduction="20000"/>
          </a:bodyPr>
          <a:lstStyle/>
          <a:p>
            <a:pPr>
              <a:lnSpc>
                <a:spcPct val="100000"/>
              </a:lnSpc>
            </a:pPr>
            <a:r>
              <a:rPr lang="nl-NL" sz="4400" b="0" strike="noStrike" spc="-1">
                <a:solidFill>
                  <a:srgbClr val="000000"/>
                </a:solidFill>
                <a:uFill>
                  <a:solidFill>
                    <a:srgbClr val="FFFFFF"/>
                  </a:solidFill>
                </a:uFill>
                <a:latin typeface="Calibri"/>
              </a:rPr>
              <a:t>Wollen Sie Ihre Arbeit nach Hause mitnehmen?</a:t>
            </a:r>
          </a:p>
        </p:txBody>
      </p:sp>
      <p:sp>
        <p:nvSpPr>
          <p:cNvPr id="597"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Ihren</a:t>
            </a:r>
            <a:r>
              <a:rPr lang="nl-NL" sz="2400" b="0" strike="noStrike" spc="-1" dirty="0">
                <a:solidFill>
                  <a:srgbClr val="000000"/>
                </a:solidFill>
                <a:uFill>
                  <a:solidFill>
                    <a:srgbClr val="FFFFFF"/>
                  </a:solidFill>
                </a:uFill>
                <a:latin typeface="Calibri"/>
              </a:rPr>
              <a:t> eigenen </a:t>
            </a:r>
            <a:r>
              <a:rPr lang="nl-NL" sz="2400" b="0" strike="noStrike" spc="-1" dirty="0" err="1">
                <a:solidFill>
                  <a:srgbClr val="000000"/>
                </a:solidFill>
                <a:uFill>
                  <a:solidFill>
                    <a:srgbClr val="FFFFFF"/>
                  </a:solidFill>
                </a:uFill>
                <a:latin typeface="Calibri"/>
              </a:rPr>
              <a:t>USB-Stick</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mitgebracht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schließen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ihn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kopieren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Datei</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s</a:t>
            </a:r>
            <a:r>
              <a:rPr lang="nl-NL" sz="2400" b="0" i="1" strike="noStrike" spc="-1" dirty="0" err="1" smtClean="0">
                <a:solidFill>
                  <a:srgbClr val="000000"/>
                </a:solidFill>
                <a:uFill>
                  <a:solidFill>
                    <a:srgbClr val="FFFFFF"/>
                  </a:solidFill>
                </a:uFill>
                <a:latin typeface="Calibri"/>
              </a:rPr>
              <a:t>cratchClient</a:t>
            </a:r>
            <a:r>
              <a:rPr lang="nl-NL" sz="2400" b="0" i="1" strike="noStrike" spc="-1" dirty="0" smtClean="0">
                <a:solidFill>
                  <a:srgbClr val="000000"/>
                </a:solidFill>
                <a:uFill>
                  <a:solidFill>
                    <a:srgbClr val="FFFFFF"/>
                  </a:solidFill>
                </a:uFill>
                <a:latin typeface="Calibri"/>
              </a:rPr>
              <a:t>- </a:t>
            </a:r>
            <a:r>
              <a:rPr lang="nl-NL" sz="2400" b="0" i="1" strike="noStrike" spc="-1" dirty="0" err="1">
                <a:solidFill>
                  <a:srgbClr val="000000"/>
                </a:solidFill>
                <a:uFill>
                  <a:solidFill>
                    <a:srgbClr val="FFFFFF"/>
                  </a:solidFill>
                </a:uFill>
                <a:latin typeface="Calibri"/>
              </a:rPr>
              <a:t>Tutorial.scl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den </a:t>
            </a:r>
            <a:r>
              <a:rPr lang="nl-NL" sz="2400" b="0" strike="noStrike" spc="-1" dirty="0" err="1" smtClean="0">
                <a:solidFill>
                  <a:srgbClr val="000000"/>
                </a:solidFill>
                <a:uFill>
                  <a:solidFill>
                    <a:srgbClr val="FFFFFF"/>
                  </a:solidFill>
                </a:uFill>
                <a:latin typeface="Calibri"/>
              </a:rPr>
              <a:t>Büroblatt</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sowie</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alle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a:t>
            </a:r>
            <a:r>
              <a:rPr lang="nl-NL" sz="2400" spc="-1" dirty="0" err="1" smtClean="0">
                <a:solidFill>
                  <a:srgbClr val="000000"/>
                </a:solidFill>
                <a:uFill>
                  <a:solidFill>
                    <a:srgbClr val="FFFFFF"/>
                  </a:solidFill>
                </a:uFill>
              </a:rPr>
              <a:t>Büroblatt</a:t>
            </a:r>
            <a:r>
              <a:rPr lang="nl-NL" sz="2400" spc="-1" dirty="0" smtClean="0">
                <a:solidFill>
                  <a:srgbClr val="000000"/>
                </a:solidFill>
                <a:uFill>
                  <a:solidFill>
                    <a:srgbClr val="FFFFFF"/>
                  </a:solidFill>
                </a:uFill>
              </a:rPr>
              <a:t> </a:t>
            </a:r>
            <a:r>
              <a:rPr lang="nl-NL" sz="2400" spc="-1" dirty="0" err="1" smtClean="0">
                <a:solidFill>
                  <a:srgbClr val="000000"/>
                </a:solidFill>
                <a:uFill>
                  <a:solidFill>
                    <a:srgbClr val="FFFFFF"/>
                  </a:solidFill>
                </a:uFill>
              </a:rPr>
              <a:t>erstellten</a:t>
            </a:r>
            <a:r>
              <a:rPr lang="nl-NL" sz="2400" spc="-1" dirty="0" smtClean="0">
                <a:solidFill>
                  <a:srgbClr val="000000"/>
                </a:solidFill>
                <a:uFill>
                  <a:solidFill>
                    <a:srgbClr val="FFFFFF"/>
                  </a:solidFill>
                </a:uFill>
              </a:rPr>
              <a:t> </a:t>
            </a:r>
            <a:r>
              <a:rPr lang="nl-NL" sz="2400" b="0" strike="noStrike" spc="-1" dirty="0">
                <a:solidFill>
                  <a:srgbClr val="000000"/>
                </a:solidFill>
                <a:uFill>
                  <a:solidFill>
                    <a:srgbClr val="FFFFFF"/>
                  </a:solidFill>
                </a:uFill>
                <a:latin typeface="Calibri"/>
              </a:rPr>
              <a:t>.sb2-Dateien</a:t>
            </a:r>
          </a:p>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Der Rest des </a:t>
            </a:r>
            <a:r>
              <a:rPr lang="nl-NL" sz="2400" b="0" strike="noStrike" spc="-1" dirty="0" err="1">
                <a:solidFill>
                  <a:srgbClr val="000000"/>
                </a:solidFill>
                <a:uFill>
                  <a:solidFill>
                    <a:srgbClr val="FFFFFF"/>
                  </a:solidFill>
                </a:uFill>
                <a:latin typeface="Calibri"/>
              </a:rPr>
              <a:t>Materials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können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a:t>
            </a:r>
            <a:r>
              <a:rPr lang="nl-NL" sz="2400" b="0" i="1" strike="noStrike" spc="-1" dirty="0" err="1">
                <a:solidFill>
                  <a:srgbClr val="000000"/>
                </a:solidFill>
                <a:uFill>
                  <a:solidFill>
                    <a:srgbClr val="FFFFFF"/>
                  </a:solidFill>
                </a:uFill>
                <a:latin typeface="Calibri"/>
              </a:rPr>
              <a:t>www.github.com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herunterladen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suchen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nach</a:t>
            </a:r>
            <a:r>
              <a:rPr lang="nl-NL" sz="2400" b="0" strike="noStrike" spc="-1" dirty="0">
                <a:solidFill>
                  <a:srgbClr val="000000"/>
                </a:solidFill>
                <a:uFill>
                  <a:solidFill>
                    <a:srgbClr val="FFFFFF"/>
                  </a:solidFill>
                </a:uFill>
                <a:latin typeface="Calibri"/>
              </a:rPr>
              <a:t> </a:t>
            </a:r>
            <a:r>
              <a:rPr lang="nl-NL" sz="2400" b="0" i="1" strike="noStrike" spc="-1" dirty="0" err="1" smtClean="0">
                <a:solidFill>
                  <a:srgbClr val="000000"/>
                </a:solidFill>
                <a:uFill>
                  <a:solidFill>
                    <a:srgbClr val="FFFFFF"/>
                  </a:solidFill>
                </a:uFill>
                <a:latin typeface="Calibri"/>
              </a:rPr>
              <a:t>scratchClient-Tutorial</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Nehmen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smtClean="0">
                <a:solidFill>
                  <a:srgbClr val="000000"/>
                </a:solidFill>
                <a:uFill>
                  <a:solidFill>
                    <a:srgbClr val="FFFFFF"/>
                  </a:solidFill>
                </a:uFill>
                <a:latin typeface="Calibri"/>
              </a:rPr>
              <a:t>die </a:t>
            </a:r>
            <a:r>
              <a:rPr lang="nl-NL" sz="2400" b="0" strike="noStrike" spc="-1" dirty="0" err="1" smtClean="0">
                <a:solidFill>
                  <a:srgbClr val="000000"/>
                </a:solidFill>
                <a:uFill>
                  <a:solidFill>
                    <a:srgbClr val="FFFFFF"/>
                  </a:solidFill>
                </a:uFill>
                <a:latin typeface="Calibri"/>
              </a:rPr>
              <a:t>Karte</a:t>
            </a:r>
            <a:r>
              <a:rPr lang="nl-NL" sz="2400" b="0" strike="noStrike" spc="-1" dirty="0" smtClean="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mit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a:t>
            </a:r>
            <a:r>
              <a:rPr lang="nl-NL" sz="2400" b="0" strike="noStrike" spc="-1" dirty="0">
                <a:solidFill>
                  <a:srgbClr val="000000"/>
                </a:solidFill>
                <a:uFill>
                  <a:solidFill>
                    <a:srgbClr val="FFFFFF"/>
                  </a:solidFill>
                </a:uFill>
                <a:latin typeface="Calibri"/>
              </a:rPr>
              <a:t> merken, </a:t>
            </a:r>
            <a:r>
              <a:rPr lang="nl-NL" sz="2400" b="0" strike="noStrike" spc="-1" dirty="0" err="1">
                <a:solidFill>
                  <a:srgbClr val="000000"/>
                </a:solidFill>
                <a:uFill>
                  <a:solidFill>
                    <a:srgbClr val="FFFFFF"/>
                  </a:solidFill>
                </a:uFill>
                <a:latin typeface="Calibri"/>
              </a:rPr>
              <a:t>wo</a:t>
            </a:r>
            <a:r>
              <a:rPr lang="nl-NL" sz="2400" b="0" strike="noStrike" spc="-1" dirty="0">
                <a:solidFill>
                  <a:srgbClr val="000000"/>
                </a:solidFill>
                <a:uFill>
                  <a:solidFill>
                    <a:srgbClr val="FFFFFF"/>
                  </a:solidFill>
                </a:uFill>
                <a:latin typeface="Calibri"/>
              </a:rPr>
              <a:t> das </a:t>
            </a:r>
            <a:r>
              <a:rPr lang="nl-NL" sz="2400" b="0" strike="noStrike" spc="-1" dirty="0" err="1">
                <a:solidFill>
                  <a:srgbClr val="000000"/>
                </a:solidFill>
                <a:uFill>
                  <a:solidFill>
                    <a:srgbClr val="FFFFFF"/>
                  </a:solidFill>
                </a:uFill>
                <a:latin typeface="Calibri"/>
              </a:rPr>
              <a:t>Material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GitHub</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finden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a:t>
            </a:r>
          </a:p>
        </p:txBody>
      </p:sp>
      <p:sp>
        <p:nvSpPr>
          <p:cNvPr id="598" name="TextShape 3"/>
          <p:cNvSpPr txBox="1"/>
          <p:nvPr/>
        </p:nvSpPr>
        <p:spPr>
          <a:xfrm>
            <a:off x="8172360" y="4767120"/>
            <a:ext cx="514080" cy="273600"/>
          </a:xfrm>
          <a:prstGeom prst="rect">
            <a:avLst/>
          </a:prstGeom>
          <a:noFill/>
          <a:ln>
            <a:noFill/>
          </a:ln>
        </p:spPr>
        <p:txBody>
          <a:bodyPr anchor="ctr"/>
          <a:lstStyle/>
          <a:p>
            <a:pPr algn="r">
              <a:lnSpc>
                <a:spcPct val="100000"/>
              </a:lnSpc>
            </a:pPr>
            <a:fld id="{04CAF7D9-D348-4CC1-84FF-EBC5234E1221}" type="slidenum">
              <a:rPr lang="en-GB" sz="1200" b="0" strike="noStrike" spc="-1">
                <a:solidFill>
                  <a:srgbClr val="8B8B8B"/>
                </a:solidFill>
                <a:uFill>
                  <a:solidFill>
                    <a:srgbClr val="FFFFFF"/>
                  </a:solidFill>
                </a:uFill>
                <a:latin typeface="Calibri"/>
              </a:rPr>
              <a:pPr algn="r">
                <a:lnSpc>
                  <a:spcPct val="100000"/>
                </a:lnSpc>
              </a:pPr>
              <a:t>57</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TextShape 1"/>
          <p:cNvSpPr txBox="1"/>
          <p:nvPr/>
        </p:nvSpPr>
        <p:spPr>
          <a:xfrm>
            <a:off x="685800" y="1597680"/>
            <a:ext cx="7772040" cy="1102320"/>
          </a:xfrm>
          <a:prstGeom prst="rect">
            <a:avLst/>
          </a:prstGeom>
          <a:noFill/>
          <a:ln>
            <a:noFill/>
          </a:ln>
        </p:spPr>
        <p:txBody>
          <a:bodyPr anchor="ctr"/>
          <a:lstStyle/>
          <a:p>
            <a:pPr algn="ctr">
              <a:lnSpc>
                <a:spcPct val="100000"/>
              </a:lnSpc>
            </a:pPr>
            <a:r>
              <a:rPr lang="nl-NL" sz="4400" b="0" strike="noStrike" spc="-1">
                <a:solidFill>
                  <a:srgbClr val="FFFFFF"/>
                </a:solidFill>
                <a:uFill>
                  <a:solidFill>
                    <a:srgbClr val="FFFFFF"/>
                  </a:solidFill>
                </a:uFill>
                <a:latin typeface="Calibri"/>
              </a:rPr>
              <a:t>Teil 11: Zusammenfassung &amp; Mitnehmen</a:t>
            </a:r>
            <a:endParaRPr lang="nl-NL" sz="4400" b="0" strike="noStrike" spc="-1">
              <a:solidFill>
                <a:srgbClr val="000000"/>
              </a:solidFill>
              <a:uFill>
                <a:solidFill>
                  <a:srgbClr val="FFFFFF"/>
                </a:solidFill>
              </a:uFill>
              <a:latin typeface="Calibri"/>
            </a:endParaRPr>
          </a:p>
        </p:txBody>
      </p:sp>
      <p:sp>
        <p:nvSpPr>
          <p:cNvPr id="600" name="TextShape 2"/>
          <p:cNvSpPr txBox="1"/>
          <p:nvPr/>
        </p:nvSpPr>
        <p:spPr>
          <a:xfrm>
            <a:off x="8629560" y="4767120"/>
            <a:ext cx="514080" cy="274320"/>
          </a:xfrm>
          <a:prstGeom prst="rect">
            <a:avLst/>
          </a:prstGeom>
          <a:noFill/>
          <a:ln>
            <a:noFill/>
          </a:ln>
        </p:spPr>
        <p:txBody>
          <a:bodyPr anchor="ctr"/>
          <a:lstStyle/>
          <a:p>
            <a:pPr algn="r">
              <a:lnSpc>
                <a:spcPct val="100000"/>
              </a:lnSpc>
            </a:pPr>
            <a:fld id="{CC8D5091-E575-412C-9CB1-194EF3F0E033}" type="slidenum">
              <a:rPr lang="en-GB" sz="1200" b="0" strike="noStrike" spc="-1">
                <a:solidFill>
                  <a:srgbClr val="8B8B8B"/>
                </a:solidFill>
                <a:uFill>
                  <a:solidFill>
                    <a:srgbClr val="FFFFFF"/>
                  </a:solidFill>
                </a:uFill>
                <a:latin typeface="Calibri"/>
              </a:rPr>
              <a:pPr algn="r">
                <a:lnSpc>
                  <a:spcPct val="100000"/>
                </a:lnSpc>
              </a:pPr>
              <a:t>58</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TextShape 1"/>
          <p:cNvSpPr txBox="1"/>
          <p:nvPr/>
        </p:nvSpPr>
        <p:spPr>
          <a:xfrm>
            <a:off x="457200" y="205920"/>
            <a:ext cx="8229240" cy="856800"/>
          </a:xfrm>
          <a:prstGeom prst="rect">
            <a:avLst/>
          </a:prstGeom>
          <a:noFill/>
          <a:ln>
            <a:noFill/>
          </a:ln>
        </p:spPr>
        <p:txBody>
          <a:bodyPr anchor="ctr">
            <a:normAutofit fontScale="92500"/>
          </a:bodyPr>
          <a:lstStyle/>
          <a:p>
            <a:pPr>
              <a:lnSpc>
                <a:spcPct val="100000"/>
              </a:lnSpc>
            </a:pPr>
            <a:r>
              <a:rPr lang="nl-NL" sz="4400" b="0" strike="noStrike" spc="-1">
                <a:solidFill>
                  <a:srgbClr val="000000"/>
                </a:solidFill>
                <a:uFill>
                  <a:solidFill>
                    <a:srgbClr val="FFFFFF"/>
                  </a:solidFill>
                </a:uFill>
                <a:latin typeface="Calibri"/>
              </a:rPr>
              <a:t>Takeaways des Anfänger-Workshops</a:t>
            </a:r>
          </a:p>
        </p:txBody>
      </p:sp>
      <p:sp>
        <p:nvSpPr>
          <p:cNvPr id="602" name="TextShape 2"/>
          <p:cNvSpPr txBox="1"/>
          <p:nvPr/>
        </p:nvSpPr>
        <p:spPr>
          <a:xfrm>
            <a:off x="5868000" y="1275480"/>
            <a:ext cx="2886120" cy="3528000"/>
          </a:xfrm>
          <a:prstGeom prst="rect">
            <a:avLst/>
          </a:prstGeom>
          <a:noFill/>
          <a:ln>
            <a:noFill/>
          </a:ln>
        </p:spPr>
        <p:txBody>
          <a:bodyPr>
            <a:normAutofit fontScale="47500" lnSpcReduction="20000"/>
          </a:bodyPr>
          <a:lstStyle/>
          <a:p>
            <a:pPr marL="179280" indent="-178920">
              <a:lnSpc>
                <a:spcPct val="120000"/>
              </a:lnSpc>
              <a:spcBef>
                <a:spcPts val="100"/>
              </a:spcBef>
              <a:buClr>
                <a:srgbClr val="000000"/>
              </a:buClr>
              <a:buFont typeface="Arial"/>
              <a:buChar char="•"/>
            </a:pPr>
            <a:r>
              <a:rPr lang="nl-NL" sz="2800" b="0" strike="noStrike" spc="-1" dirty="0" err="1">
                <a:solidFill>
                  <a:srgbClr val="000000"/>
                </a:solidFill>
                <a:uFill>
                  <a:solidFill>
                    <a:srgbClr val="FFFFFF"/>
                  </a:solidFill>
                </a:uFill>
                <a:latin typeface="Calibri"/>
              </a:rPr>
              <a:t>Funktionen</a:t>
            </a:r>
            <a:r>
              <a:rPr lang="nl-NL" sz="2800" b="0" strike="noStrike" spc="-1" dirty="0">
                <a:solidFill>
                  <a:srgbClr val="000000"/>
                </a:solidFill>
                <a:uFill>
                  <a:solidFill>
                    <a:srgbClr val="FFFFFF"/>
                  </a:solidFill>
                </a:uFill>
                <a:latin typeface="Calibri"/>
              </a:rPr>
              <a:t>, die </a:t>
            </a:r>
            <a:r>
              <a:rPr lang="nl-NL" sz="2800" b="0" strike="noStrike" spc="-1" dirty="0" err="1">
                <a:solidFill>
                  <a:srgbClr val="000000"/>
                </a:solidFill>
                <a:uFill>
                  <a:solidFill>
                    <a:srgbClr val="FFFFFF"/>
                  </a:solidFill>
                </a:uFill>
                <a:latin typeface="Calibri"/>
              </a:rPr>
              <a:t>eine</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Anschluß</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auf</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Arduino</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haben</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kann</a:t>
            </a:r>
            <a:r>
              <a:rPr lang="nl-NL" sz="2800" b="0" strike="noStrike" spc="-1" dirty="0">
                <a:solidFill>
                  <a:srgbClr val="000000"/>
                </a:solidFill>
                <a:uFill>
                  <a:solidFill>
                    <a:srgbClr val="FFFFFF"/>
                  </a:solidFill>
                </a:uFill>
                <a:latin typeface="Calibri"/>
              </a:rPr>
              <a:t>:</a:t>
            </a:r>
          </a:p>
          <a:p>
            <a:pPr marL="361950" lvl="1" indent="-177800">
              <a:lnSpc>
                <a:spcPct val="120000"/>
              </a:lnSpc>
              <a:spcBef>
                <a:spcPts val="100"/>
              </a:spcBef>
              <a:buClr>
                <a:srgbClr val="000000"/>
              </a:buClr>
              <a:buSzPct val="75000"/>
              <a:buFont typeface="Symbol" charset="2"/>
              <a:buChar char=""/>
            </a:pPr>
            <a:r>
              <a:rPr lang="nl-NL" sz="2800" b="0" strike="noStrike" spc="-1" dirty="0" err="1">
                <a:solidFill>
                  <a:srgbClr val="000000"/>
                </a:solidFill>
                <a:uFill>
                  <a:solidFill>
                    <a:srgbClr val="FFFFFF"/>
                  </a:solidFill>
                </a:uFill>
                <a:latin typeface="Calibri"/>
              </a:rPr>
              <a:t>Digitaleingang</a:t>
            </a:r>
            <a:endParaRPr lang="nl-NL" sz="28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800" b="0" strike="noStrike" spc="-1" dirty="0" err="1">
                <a:solidFill>
                  <a:srgbClr val="000000"/>
                </a:solidFill>
                <a:uFill>
                  <a:solidFill>
                    <a:srgbClr val="FFFFFF"/>
                  </a:solidFill>
                </a:uFill>
                <a:latin typeface="Calibri"/>
              </a:rPr>
              <a:t>Digitalausgang</a:t>
            </a:r>
            <a:endParaRPr lang="nl-NL" sz="28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800" b="0" strike="noStrike" spc="-1" dirty="0" err="1">
                <a:solidFill>
                  <a:srgbClr val="000000"/>
                </a:solidFill>
                <a:uFill>
                  <a:solidFill>
                    <a:srgbClr val="FFFFFF"/>
                  </a:solidFill>
                </a:uFill>
                <a:latin typeface="Calibri"/>
              </a:rPr>
              <a:t>Analoger</a:t>
            </a:r>
            <a:r>
              <a:rPr lang="nl-NL" sz="2800" b="0" strike="noStrike" spc="-1" dirty="0">
                <a:solidFill>
                  <a:srgbClr val="000000"/>
                </a:solidFill>
                <a:uFill>
                  <a:solidFill>
                    <a:srgbClr val="FFFFFF"/>
                  </a:solidFill>
                </a:uFill>
                <a:latin typeface="Calibri"/>
              </a:rPr>
              <a:t> </a:t>
            </a:r>
            <a:r>
              <a:rPr lang="nl-NL" sz="2800" b="0" strike="noStrike" spc="-1" dirty="0" err="1" smtClean="0">
                <a:solidFill>
                  <a:srgbClr val="000000"/>
                </a:solidFill>
                <a:uFill>
                  <a:solidFill>
                    <a:srgbClr val="FFFFFF"/>
                  </a:solidFill>
                </a:uFill>
                <a:latin typeface="Calibri"/>
              </a:rPr>
              <a:t>Eingang</a:t>
            </a:r>
            <a:r>
              <a:rPr lang="nl-NL" sz="2800" b="0" strike="noStrike" spc="-1" dirty="0" smtClean="0">
                <a:solidFill>
                  <a:srgbClr val="000000"/>
                </a:solidFill>
                <a:uFill>
                  <a:solidFill>
                    <a:srgbClr val="FFFFFF"/>
                  </a:solidFill>
                </a:uFill>
                <a:latin typeface="Calibri"/>
              </a:rPr>
              <a:t> *</a:t>
            </a:r>
            <a:endParaRPr lang="nl-NL" sz="28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800" b="0" i="1" strike="noStrike" spc="-1" dirty="0" err="1">
                <a:solidFill>
                  <a:srgbClr val="000000"/>
                </a:solidFill>
                <a:uFill>
                  <a:solidFill>
                    <a:srgbClr val="FFFFFF"/>
                  </a:solidFill>
                </a:uFill>
                <a:latin typeface="Calibri"/>
              </a:rPr>
              <a:t>Kein</a:t>
            </a:r>
            <a:r>
              <a:rPr lang="nl-NL" sz="2800" b="0" i="1" strike="noStrike" spc="-1" dirty="0">
                <a:solidFill>
                  <a:srgbClr val="000000"/>
                </a:solidFill>
                <a:uFill>
                  <a:solidFill>
                    <a:srgbClr val="FFFFFF"/>
                  </a:solidFill>
                </a:uFill>
                <a:latin typeface="Calibri"/>
              </a:rPr>
              <a:t> </a:t>
            </a:r>
            <a:r>
              <a:rPr lang="nl-NL" sz="2800" b="0" i="1" strike="noStrike" spc="-1" dirty="0" err="1">
                <a:solidFill>
                  <a:srgbClr val="000000"/>
                </a:solidFill>
                <a:uFill>
                  <a:solidFill>
                    <a:srgbClr val="FFFFFF"/>
                  </a:solidFill>
                </a:uFill>
                <a:latin typeface="Calibri"/>
              </a:rPr>
              <a:t>analoger</a:t>
            </a:r>
            <a:r>
              <a:rPr lang="nl-NL" sz="2800" b="0" i="1" strike="noStrike" spc="-1" dirty="0">
                <a:solidFill>
                  <a:srgbClr val="000000"/>
                </a:solidFill>
                <a:uFill>
                  <a:solidFill>
                    <a:srgbClr val="FFFFFF"/>
                  </a:solidFill>
                </a:uFill>
                <a:latin typeface="Calibri"/>
              </a:rPr>
              <a:t> </a:t>
            </a:r>
            <a:r>
              <a:rPr lang="nl-NL" sz="2800" b="0" i="1" strike="noStrike" spc="-1" dirty="0" err="1">
                <a:solidFill>
                  <a:srgbClr val="000000"/>
                </a:solidFill>
                <a:uFill>
                  <a:solidFill>
                    <a:srgbClr val="FFFFFF"/>
                  </a:solidFill>
                </a:uFill>
                <a:latin typeface="Calibri"/>
              </a:rPr>
              <a:t>Ausgang</a:t>
            </a:r>
            <a:endParaRPr lang="nl-NL" sz="28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800" b="0" strike="noStrike" spc="-1" dirty="0" err="1">
                <a:solidFill>
                  <a:srgbClr val="000000"/>
                </a:solidFill>
                <a:uFill>
                  <a:solidFill>
                    <a:srgbClr val="FFFFFF"/>
                  </a:solidFill>
                </a:uFill>
                <a:latin typeface="Calibri"/>
              </a:rPr>
              <a:t>Pulsweitenmodulation</a:t>
            </a:r>
            <a:r>
              <a:rPr lang="nl-NL" sz="2800" b="0" strike="noStrike" spc="-1" dirty="0">
                <a:solidFill>
                  <a:srgbClr val="000000"/>
                </a:solidFill>
                <a:uFill>
                  <a:solidFill>
                    <a:srgbClr val="FFFFFF"/>
                  </a:solidFill>
                </a:uFill>
                <a:latin typeface="Calibri"/>
              </a:rPr>
              <a:t> als </a:t>
            </a:r>
            <a:r>
              <a:rPr lang="nl-NL" sz="2800" b="0" strike="noStrike" spc="-1" dirty="0" err="1" smtClean="0">
                <a:solidFill>
                  <a:srgbClr val="000000"/>
                </a:solidFill>
                <a:uFill>
                  <a:solidFill>
                    <a:srgbClr val="FFFFFF"/>
                  </a:solidFill>
                </a:uFill>
                <a:latin typeface="Calibri"/>
              </a:rPr>
              <a:t>Alternative</a:t>
            </a:r>
            <a:r>
              <a:rPr lang="nl-NL" sz="2800" b="0" strike="noStrike" spc="-1" dirty="0" smtClean="0">
                <a:solidFill>
                  <a:srgbClr val="000000"/>
                </a:solidFill>
                <a:uFill>
                  <a:solidFill>
                    <a:srgbClr val="FFFFFF"/>
                  </a:solidFill>
                </a:uFill>
                <a:latin typeface="Calibri"/>
              </a:rPr>
              <a:t> *</a:t>
            </a:r>
            <a:endParaRPr lang="nl-NL" sz="2800" b="0" strike="noStrike" spc="-1" dirty="0">
              <a:solidFill>
                <a:srgbClr val="000000"/>
              </a:solidFill>
              <a:uFill>
                <a:solidFill>
                  <a:srgbClr val="FFFFFF"/>
                </a:solidFill>
              </a:uFill>
              <a:latin typeface="Calibri"/>
            </a:endParaRPr>
          </a:p>
          <a:p>
            <a:pPr marL="628650" lvl="2" indent="-160338">
              <a:lnSpc>
                <a:spcPct val="120000"/>
              </a:lnSpc>
              <a:spcBef>
                <a:spcPts val="100"/>
              </a:spcBef>
              <a:buClr>
                <a:srgbClr val="000000"/>
              </a:buClr>
              <a:buSzPct val="45000"/>
              <a:buFont typeface="Wingdings" charset="2"/>
              <a:buChar char=""/>
            </a:pPr>
            <a:r>
              <a:rPr lang="nl-NL" sz="2800" b="0" strike="noStrike" spc="-1" dirty="0" err="1">
                <a:solidFill>
                  <a:srgbClr val="000000"/>
                </a:solidFill>
                <a:uFill>
                  <a:solidFill>
                    <a:srgbClr val="FFFFFF"/>
                  </a:solidFill>
                </a:uFill>
                <a:latin typeface="Calibri"/>
              </a:rPr>
              <a:t>Zum</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Modulieren</a:t>
            </a:r>
            <a:r>
              <a:rPr lang="nl-NL" sz="2800" b="0" strike="noStrike" spc="-1" dirty="0">
                <a:solidFill>
                  <a:srgbClr val="000000"/>
                </a:solidFill>
                <a:uFill>
                  <a:solidFill>
                    <a:srgbClr val="FFFFFF"/>
                  </a:solidFill>
                </a:uFill>
                <a:latin typeface="Calibri"/>
              </a:rPr>
              <a:t> der </a:t>
            </a:r>
            <a:r>
              <a:rPr lang="nl-NL" sz="2800" b="0" strike="noStrike" spc="-1" dirty="0" err="1">
                <a:solidFill>
                  <a:srgbClr val="000000"/>
                </a:solidFill>
                <a:uFill>
                  <a:solidFill>
                    <a:srgbClr val="FFFFFF"/>
                  </a:solidFill>
                </a:uFill>
                <a:latin typeface="Calibri"/>
              </a:rPr>
              <a:t>Helligkeit</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einer</a:t>
            </a:r>
            <a:r>
              <a:rPr lang="nl-NL" sz="2800" b="0" strike="noStrike" spc="-1" dirty="0">
                <a:solidFill>
                  <a:srgbClr val="000000"/>
                </a:solidFill>
                <a:uFill>
                  <a:solidFill>
                    <a:srgbClr val="FFFFFF"/>
                  </a:solidFill>
                </a:uFill>
                <a:latin typeface="Calibri"/>
              </a:rPr>
              <a:t> LED</a:t>
            </a:r>
          </a:p>
          <a:p>
            <a:pPr marL="628650" lvl="2" indent="-160338">
              <a:lnSpc>
                <a:spcPct val="120000"/>
              </a:lnSpc>
              <a:spcBef>
                <a:spcPts val="100"/>
              </a:spcBef>
              <a:buClr>
                <a:srgbClr val="000000"/>
              </a:buClr>
              <a:buSzPct val="45000"/>
              <a:buFont typeface="Wingdings" charset="2"/>
              <a:buChar char=""/>
            </a:pPr>
            <a:r>
              <a:rPr lang="nl-NL" sz="2800" b="0" strike="noStrike" spc="-1" dirty="0" err="1">
                <a:solidFill>
                  <a:srgbClr val="000000"/>
                </a:solidFill>
                <a:uFill>
                  <a:solidFill>
                    <a:srgbClr val="FFFFFF"/>
                  </a:solidFill>
                </a:uFill>
                <a:latin typeface="Calibri"/>
              </a:rPr>
              <a:t>Zum</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Steuern</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eines</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Servos</a:t>
            </a:r>
            <a:endParaRPr lang="nl-NL" sz="2800" b="0" strike="noStrike" spc="-1" dirty="0">
              <a:solidFill>
                <a:srgbClr val="000000"/>
              </a:solidFill>
              <a:uFill>
                <a:solidFill>
                  <a:srgbClr val="FFFFFF"/>
                </a:solidFill>
              </a:uFill>
              <a:latin typeface="Calibri"/>
            </a:endParaRPr>
          </a:p>
          <a:p>
            <a:pPr marL="628650" lvl="2" indent="-160338">
              <a:lnSpc>
                <a:spcPct val="120000"/>
              </a:lnSpc>
              <a:spcBef>
                <a:spcPts val="100"/>
              </a:spcBef>
              <a:buClr>
                <a:srgbClr val="000000"/>
              </a:buClr>
              <a:buSzPct val="45000"/>
              <a:buFont typeface="Wingdings" charset="2"/>
              <a:buChar char=""/>
            </a:pPr>
            <a:r>
              <a:rPr lang="nl-NL" sz="2800" b="0" strike="noStrike" spc="-1" dirty="0" err="1">
                <a:solidFill>
                  <a:srgbClr val="000000"/>
                </a:solidFill>
                <a:uFill>
                  <a:solidFill>
                    <a:srgbClr val="FFFFFF"/>
                  </a:solidFill>
                </a:uFill>
                <a:latin typeface="Calibri"/>
              </a:rPr>
              <a:t>Zum</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Steuern</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eines</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Summers</a:t>
            </a:r>
            <a:endParaRPr lang="nl-NL" sz="28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800" b="0" strike="noStrike" spc="-1" dirty="0">
                <a:solidFill>
                  <a:srgbClr val="000000"/>
                </a:solidFill>
                <a:uFill>
                  <a:solidFill>
                    <a:srgbClr val="FFFFFF"/>
                  </a:solidFill>
                </a:uFill>
                <a:latin typeface="Calibri"/>
              </a:rPr>
              <a:t>Es </a:t>
            </a:r>
            <a:r>
              <a:rPr lang="nl-NL" sz="2800" b="0" strike="noStrike" spc="-1" dirty="0" err="1">
                <a:solidFill>
                  <a:srgbClr val="000000"/>
                </a:solidFill>
                <a:uFill>
                  <a:solidFill>
                    <a:srgbClr val="FFFFFF"/>
                  </a:solidFill>
                </a:uFill>
                <a:latin typeface="Calibri"/>
              </a:rPr>
              <a:t>gibt</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einige</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mehr</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siehe</a:t>
            </a:r>
            <a:r>
              <a:rPr lang="nl-NL" sz="2800" b="0" strike="noStrike" spc="-1" dirty="0">
                <a:solidFill>
                  <a:srgbClr val="000000"/>
                </a:solidFill>
                <a:uFill>
                  <a:solidFill>
                    <a:srgbClr val="FFFFFF"/>
                  </a:solidFill>
                </a:uFill>
                <a:latin typeface="Calibri"/>
              </a:rPr>
              <a:t> den </a:t>
            </a:r>
            <a:r>
              <a:rPr lang="nl-NL" sz="2800" b="0" strike="noStrike" spc="-1" dirty="0" err="1">
                <a:solidFill>
                  <a:srgbClr val="000000"/>
                </a:solidFill>
                <a:uFill>
                  <a:solidFill>
                    <a:srgbClr val="FFFFFF"/>
                  </a:solidFill>
                </a:uFill>
                <a:latin typeface="Calibri"/>
              </a:rPr>
              <a:t>fortgeschrittenen</a:t>
            </a:r>
            <a:r>
              <a:rPr lang="nl-NL" sz="2800" b="0" strike="noStrike" spc="-1" dirty="0">
                <a:solidFill>
                  <a:srgbClr val="000000"/>
                </a:solidFill>
                <a:uFill>
                  <a:solidFill>
                    <a:srgbClr val="FFFFFF"/>
                  </a:solidFill>
                </a:uFill>
                <a:latin typeface="Calibri"/>
              </a:rPr>
              <a:t> Workshop</a:t>
            </a:r>
          </a:p>
          <a:p>
            <a:pPr marL="361950" lvl="1" indent="-177800">
              <a:lnSpc>
                <a:spcPct val="120000"/>
              </a:lnSpc>
              <a:spcBef>
                <a:spcPts val="100"/>
              </a:spcBef>
              <a:buClr>
                <a:srgbClr val="000000"/>
              </a:buClr>
              <a:buSzPct val="75000"/>
              <a:buFont typeface="Symbol" charset="2"/>
              <a:buChar char=""/>
            </a:pPr>
            <a:r>
              <a:rPr lang="nl-NL" sz="2800" b="0" strike="noStrike" spc="-1" dirty="0" err="1">
                <a:solidFill>
                  <a:srgbClr val="000000"/>
                </a:solidFill>
                <a:uFill>
                  <a:solidFill>
                    <a:srgbClr val="FFFFFF"/>
                  </a:solidFill>
                </a:uFill>
                <a:latin typeface="Calibri"/>
              </a:rPr>
              <a:t>Sie</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können</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Pull-up-Widerstände</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an</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Digitaleingang</a:t>
            </a:r>
            <a:r>
              <a:rPr lang="nl-NL" sz="2800" b="0" strike="noStrike" spc="-1" dirty="0">
                <a:solidFill>
                  <a:srgbClr val="000000"/>
                </a:solidFill>
                <a:uFill>
                  <a:solidFill>
                    <a:srgbClr val="FFFFFF"/>
                  </a:solidFill>
                </a:uFill>
                <a:latin typeface="Calibri"/>
              </a:rPr>
              <a:t> </a:t>
            </a:r>
            <a:r>
              <a:rPr lang="nl-NL" sz="2800" b="0" strike="noStrike" spc="-1" dirty="0" err="1">
                <a:solidFill>
                  <a:srgbClr val="000000"/>
                </a:solidFill>
                <a:uFill>
                  <a:solidFill>
                    <a:srgbClr val="FFFFFF"/>
                  </a:solidFill>
                </a:uFill>
                <a:latin typeface="Calibri"/>
              </a:rPr>
              <a:t>konfigurieren</a:t>
            </a:r>
            <a:endParaRPr lang="nl-NL" sz="2800" b="0" strike="noStrike" spc="-1" dirty="0">
              <a:solidFill>
                <a:srgbClr val="000000"/>
              </a:solidFill>
              <a:uFill>
                <a:solidFill>
                  <a:srgbClr val="FFFFFF"/>
                </a:solidFill>
              </a:uFill>
              <a:latin typeface="Calibri"/>
            </a:endParaRPr>
          </a:p>
        </p:txBody>
      </p:sp>
      <p:sp>
        <p:nvSpPr>
          <p:cNvPr id="603" name="TextShape 3"/>
          <p:cNvSpPr txBox="1"/>
          <p:nvPr/>
        </p:nvSpPr>
        <p:spPr>
          <a:xfrm>
            <a:off x="539552" y="987574"/>
            <a:ext cx="5328360" cy="3672408"/>
          </a:xfrm>
          <a:prstGeom prst="rect">
            <a:avLst/>
          </a:prstGeom>
          <a:noFill/>
          <a:ln>
            <a:noFill/>
          </a:ln>
        </p:spPr>
        <p:txBody>
          <a:bodyPr>
            <a:noAutofit/>
          </a:bodyPr>
          <a:lstStyle/>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definieren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a:t>
            </a:r>
          </a:p>
          <a:p>
            <a:pPr marL="361950" lvl="1" indent="-177800">
              <a:buClr>
                <a:srgbClr val="000000"/>
              </a:buClr>
              <a:buFont typeface="Arial"/>
              <a:buChar char="•"/>
            </a:pPr>
            <a:r>
              <a:rPr lang="nl-NL" sz="1400" b="0" strike="noStrike" spc="-1" dirty="0" err="1">
                <a:solidFill>
                  <a:srgbClr val="000000"/>
                </a:solidFill>
                <a:uFill>
                  <a:solidFill>
                    <a:srgbClr val="FFFFFF"/>
                  </a:solidFill>
                </a:uFill>
                <a:latin typeface="Calibri"/>
              </a:rPr>
              <a:t>Funktion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jedes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Anschluß</a:t>
            </a:r>
            <a:endParaRPr lang="nl-NL" sz="1400" b="0" strike="noStrike" spc="-1" dirty="0">
              <a:solidFill>
                <a:srgbClr val="000000"/>
              </a:solidFill>
              <a:uFill>
                <a:solidFill>
                  <a:srgbClr val="FFFFFF"/>
                </a:solidFill>
              </a:uFill>
              <a:latin typeface="Calibri"/>
            </a:endParaRPr>
          </a:p>
          <a:p>
            <a:pPr marL="361950" lvl="1" indent="-177800">
              <a:buClr>
                <a:srgbClr val="000000"/>
              </a:buClr>
              <a:buFont typeface="Arial"/>
              <a:buChar char="•"/>
            </a:pPr>
            <a:r>
              <a:rPr lang="nl-NL" sz="1400" b="0" strike="noStrike" spc="-1" dirty="0" err="1">
                <a:solidFill>
                  <a:srgbClr val="000000"/>
                </a:solidFill>
                <a:uFill>
                  <a:solidFill>
                    <a:srgbClr val="FFFFFF"/>
                  </a:solidFill>
                </a:uFill>
                <a:latin typeface="Calibri"/>
              </a:rPr>
              <a:t>Symbolischer</a:t>
            </a:r>
            <a:r>
              <a:rPr lang="nl-NL" sz="1400" b="0" strike="noStrike" spc="-1" dirty="0">
                <a:solidFill>
                  <a:srgbClr val="000000"/>
                </a:solidFill>
                <a:uFill>
                  <a:solidFill>
                    <a:srgbClr val="FFFFFF"/>
                  </a:solidFill>
                </a:uFill>
                <a:latin typeface="Calibri"/>
              </a:rPr>
              <a:t> Name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jeden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konfigurierten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Anschluß</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scratchClientConfig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 das Tool </a:t>
            </a:r>
            <a:r>
              <a:rPr lang="nl-NL" sz="1400" b="0" strike="noStrike" spc="-1" dirty="0" err="1">
                <a:solidFill>
                  <a:srgbClr val="000000"/>
                </a:solidFill>
                <a:uFill>
                  <a:solidFill>
                    <a:srgbClr val="FFFFFF"/>
                  </a:solidFill>
                </a:uFill>
                <a:latin typeface="Calibri"/>
              </a:rPr>
              <a:t>zum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Einrichten</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Konfiguration</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a:solidFill>
                  <a:srgbClr val="000000"/>
                </a:solidFill>
                <a:uFill>
                  <a:solidFill>
                    <a:srgbClr val="FFFFFF"/>
                  </a:solidFill>
                </a:uFill>
                <a:latin typeface="Calibri"/>
              </a:rPr>
              <a:t>Starten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neu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nachdem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Konfiguration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geändert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haben</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Setzen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Widerstand</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Reihe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LEDs</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Setzen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Widerstand</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Reihe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Schaltern</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Konfigurieren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Pull-up-Widerstand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Eingangssignal</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zwischen</a:t>
            </a:r>
            <a:r>
              <a:rPr lang="nl-NL" sz="1400" b="0" strike="noStrike" spc="-1" dirty="0">
                <a:solidFill>
                  <a:srgbClr val="000000"/>
                </a:solidFill>
                <a:uFill>
                  <a:solidFill>
                    <a:srgbClr val="FFFFFF"/>
                  </a:solidFill>
                </a:uFill>
                <a:latin typeface="Calibri"/>
              </a:rPr>
              <a:t> 0 Volt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offen</a:t>
            </a:r>
            <a:r>
              <a:rPr lang="nl-NL" sz="1400" b="0" strike="noStrike" spc="-1" dirty="0">
                <a:solidFill>
                  <a:srgbClr val="000000"/>
                </a:solidFill>
                <a:uFill>
                  <a:solidFill>
                    <a:srgbClr val="FFFFFF"/>
                  </a:solidFill>
                </a:uFill>
                <a:latin typeface="Calibri"/>
              </a:rPr>
              <a:t> liegt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nicht </a:t>
            </a:r>
            <a:r>
              <a:rPr lang="nl-NL" sz="1400" b="0" strike="noStrike" spc="-1" dirty="0" err="1">
                <a:solidFill>
                  <a:srgbClr val="000000"/>
                </a:solidFill>
                <a:uFill>
                  <a:solidFill>
                    <a:srgbClr val="FFFFFF"/>
                  </a:solidFill>
                </a:uFill>
                <a:latin typeface="Calibri"/>
              </a:rPr>
              <a:t>zwischen</a:t>
            </a:r>
            <a:r>
              <a:rPr lang="nl-NL" sz="1400" b="0" strike="noStrike" spc="-1" dirty="0">
                <a:solidFill>
                  <a:srgbClr val="000000"/>
                </a:solidFill>
                <a:uFill>
                  <a:solidFill>
                    <a:srgbClr val="FFFFFF"/>
                  </a:solidFill>
                </a:uFill>
                <a:latin typeface="Calibri"/>
              </a:rPr>
              <a:t> 0 Volt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3 bis 5 Volt.</a:t>
            </a:r>
          </a:p>
          <a:p>
            <a:pPr marL="179280" indent="-178920">
              <a:buClr>
                <a:srgbClr val="000000"/>
              </a:buClr>
              <a:buFont typeface="Arial"/>
              <a:buChar char="•"/>
            </a:pPr>
            <a:r>
              <a:rPr lang="nl-NL" sz="1400" b="0" strike="noStrike" spc="-1" dirty="0">
                <a:solidFill>
                  <a:srgbClr val="000000"/>
                </a:solidFill>
                <a:uFill>
                  <a:solidFill>
                    <a:srgbClr val="FFFFFF"/>
                  </a:solidFill>
                </a:uFill>
                <a:latin typeface="Calibri"/>
              </a:rPr>
              <a:t>In Scratch 2 verwenden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den </a:t>
            </a:r>
            <a:r>
              <a:rPr lang="nl-NL" sz="1400" b="0" strike="noStrike" spc="-1" dirty="0" err="1">
                <a:solidFill>
                  <a:srgbClr val="000000"/>
                </a:solidFill>
                <a:uFill>
                  <a:solidFill>
                    <a:srgbClr val="FFFFFF"/>
                  </a:solidFill>
                </a:uFill>
                <a:latin typeface="Calibri"/>
              </a:rPr>
              <a:t>Erweiterungsblock</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Blöcke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erhalten</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für</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Interaktion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verwenden </a:t>
            </a:r>
            <a:r>
              <a:rPr lang="nl-NL" sz="1400" b="0" strike="noStrike" spc="-1" dirty="0" err="1">
                <a:solidFill>
                  <a:srgbClr val="000000"/>
                </a:solidFill>
                <a:uFill>
                  <a:solidFill>
                    <a:srgbClr val="FFFFFF"/>
                  </a:solidFill>
                </a:uFill>
                <a:latin typeface="Calibri"/>
              </a:rPr>
              <a:t>können</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 den </a:t>
            </a:r>
            <a:r>
              <a:rPr lang="nl-NL" sz="1400" b="0" strike="noStrike" spc="-1" dirty="0" err="1">
                <a:solidFill>
                  <a:srgbClr val="000000"/>
                </a:solidFill>
                <a:uFill>
                  <a:solidFill>
                    <a:srgbClr val="FFFFFF"/>
                  </a:solidFill>
                </a:uFill>
                <a:latin typeface="Calibri"/>
              </a:rPr>
              <a:t>Wert</a:t>
            </a:r>
            <a:r>
              <a:rPr lang="nl-NL" sz="1400" b="0" strike="noStrike" spc="-1" dirty="0">
                <a:solidFill>
                  <a:srgbClr val="000000"/>
                </a:solidFill>
                <a:uFill>
                  <a:solidFill>
                    <a:srgbClr val="FFFFFF"/>
                  </a:solidFill>
                </a:uFill>
                <a:latin typeface="Calibri"/>
              </a:rPr>
              <a:t> aller </a:t>
            </a:r>
            <a:r>
              <a:rPr lang="nl-NL" sz="1400" b="0" strike="noStrike" spc="-1" dirty="0" err="1">
                <a:solidFill>
                  <a:srgbClr val="000000"/>
                </a:solidFill>
                <a:uFill>
                  <a:solidFill>
                    <a:srgbClr val="FFFFFF"/>
                  </a:solidFill>
                </a:uFill>
                <a:latin typeface="Calibri"/>
              </a:rPr>
              <a:t>Anschlüße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vom</a:t>
            </a:r>
            <a:r>
              <a:rPr lang="nl-NL" sz="1400" b="0" strike="noStrike" spc="-1" dirty="0">
                <a:solidFill>
                  <a:srgbClr val="000000"/>
                </a:solidFill>
                <a:uFill>
                  <a:solidFill>
                    <a:srgbClr val="FFFFFF"/>
                  </a:solidFill>
                </a:uFill>
                <a:latin typeface="Calibri"/>
              </a:rPr>
              <a:t> Browser </a:t>
            </a:r>
            <a:r>
              <a:rPr lang="nl-NL" sz="1400" b="0" strike="noStrike" spc="-1" dirty="0" err="1">
                <a:solidFill>
                  <a:srgbClr val="000000"/>
                </a:solidFill>
                <a:uFill>
                  <a:solidFill>
                    <a:srgbClr val="FFFFFF"/>
                  </a:solidFill>
                </a:uFill>
                <a:latin typeface="Calibri"/>
              </a:rPr>
              <a:t>aus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überwachen</a:t>
            </a:r>
            <a:endParaRPr lang="nl-NL" sz="1400" b="0" strike="noStrike" spc="-1" dirty="0">
              <a:solidFill>
                <a:srgbClr val="000000"/>
              </a:solidFill>
              <a:uFill>
                <a:solidFill>
                  <a:srgbClr val="FFFFFF"/>
                </a:solidFill>
              </a:uFill>
              <a:latin typeface="Calibri"/>
            </a:endParaRPr>
          </a:p>
          <a:p>
            <a:pPr marL="179280" indent="-178920">
              <a:buClr>
                <a:srgbClr val="000000"/>
              </a:buClr>
              <a:buFont typeface="Arial"/>
              <a:buChar char="•"/>
            </a:pPr>
            <a:r>
              <a:rPr lang="nl-NL" sz="1400" b="1" strike="noStrike" spc="-1" dirty="0" err="1">
                <a:solidFill>
                  <a:srgbClr val="000000"/>
                </a:solidFill>
                <a:uFill>
                  <a:solidFill>
                    <a:srgbClr val="FFFFFF"/>
                  </a:solidFill>
                </a:uFill>
                <a:latin typeface="Calibri"/>
              </a:rPr>
              <a:t>scratchClient</a:t>
            </a:r>
            <a:r>
              <a:rPr lang="nl-NL" sz="1400" b="1" strike="noStrike" spc="-1" dirty="0">
                <a:solidFill>
                  <a:srgbClr val="000000"/>
                </a:solidFill>
                <a:uFill>
                  <a:solidFill>
                    <a:srgbClr val="FFFFFF"/>
                  </a:solidFill>
                </a:uFill>
                <a:latin typeface="Calibri"/>
              </a:rPr>
              <a:t> </a:t>
            </a:r>
            <a:r>
              <a:rPr lang="nl-NL" sz="1400" b="1" strike="noStrike" spc="-1" dirty="0" err="1">
                <a:solidFill>
                  <a:srgbClr val="000000"/>
                </a:solidFill>
                <a:uFill>
                  <a:solidFill>
                    <a:srgbClr val="FFFFFF"/>
                  </a:solidFill>
                </a:uFill>
                <a:latin typeface="Calibri"/>
              </a:rPr>
              <a:t>kann</a:t>
            </a:r>
            <a:r>
              <a:rPr lang="nl-NL" sz="1400" b="1" strike="noStrike" spc="-1" dirty="0">
                <a:solidFill>
                  <a:srgbClr val="000000"/>
                </a:solidFill>
                <a:uFill>
                  <a:solidFill>
                    <a:srgbClr val="FFFFFF"/>
                  </a:solidFill>
                </a:uFill>
                <a:latin typeface="Calibri"/>
              </a:rPr>
              <a:t> viel </a:t>
            </a:r>
            <a:r>
              <a:rPr lang="nl-NL" sz="1400" b="1" strike="noStrike" spc="-1" dirty="0" err="1">
                <a:solidFill>
                  <a:srgbClr val="000000"/>
                </a:solidFill>
                <a:uFill>
                  <a:solidFill>
                    <a:srgbClr val="FFFFFF"/>
                  </a:solidFill>
                </a:uFill>
                <a:latin typeface="Calibri"/>
              </a:rPr>
              <a:t>mehr</a:t>
            </a:r>
            <a:r>
              <a:rPr lang="nl-NL" sz="1400" b="1" strike="noStrike" spc="-1" dirty="0">
                <a:solidFill>
                  <a:srgbClr val="000000"/>
                </a:solidFill>
                <a:uFill>
                  <a:solidFill>
                    <a:srgbClr val="FFFFFF"/>
                  </a:solidFill>
                </a:uFill>
                <a:latin typeface="Calibri"/>
              </a:rPr>
              <a:t> ...</a:t>
            </a:r>
            <a:endParaRPr lang="nl-NL" sz="1400" b="0" strike="noStrike" spc="-1" dirty="0">
              <a:solidFill>
                <a:srgbClr val="000000"/>
              </a:solidFill>
              <a:uFill>
                <a:solidFill>
                  <a:srgbClr val="FFFFFF"/>
                </a:solidFill>
              </a:uFill>
              <a:latin typeface="Calibri"/>
            </a:endParaRPr>
          </a:p>
        </p:txBody>
      </p:sp>
      <p:sp>
        <p:nvSpPr>
          <p:cNvPr id="604" name="TextShape 4"/>
          <p:cNvSpPr txBox="1"/>
          <p:nvPr/>
        </p:nvSpPr>
        <p:spPr>
          <a:xfrm>
            <a:off x="8172360" y="4767120"/>
            <a:ext cx="514080" cy="273600"/>
          </a:xfrm>
          <a:prstGeom prst="rect">
            <a:avLst/>
          </a:prstGeom>
          <a:noFill/>
          <a:ln>
            <a:noFill/>
          </a:ln>
        </p:spPr>
        <p:txBody>
          <a:bodyPr anchor="ctr"/>
          <a:lstStyle/>
          <a:p>
            <a:pPr algn="r">
              <a:lnSpc>
                <a:spcPct val="100000"/>
              </a:lnSpc>
            </a:pPr>
            <a:fld id="{817F94D0-FAFF-419F-AA44-CF4F84090BDB}" type="slidenum">
              <a:rPr lang="en-GB" sz="1200" b="0" strike="noStrike" spc="-1">
                <a:solidFill>
                  <a:srgbClr val="8B8B8B"/>
                </a:solidFill>
                <a:uFill>
                  <a:solidFill>
                    <a:srgbClr val="FFFFFF"/>
                  </a:solidFill>
                </a:uFill>
                <a:latin typeface="Calibri"/>
              </a:rPr>
              <a:pPr algn="r">
                <a:lnSpc>
                  <a:spcPct val="100000"/>
                </a:lnSpc>
              </a:pPr>
              <a:t>59</a:t>
            </a:fld>
            <a:endParaRPr lang="en-GB" sz="1200" b="0" strike="noStrike" spc="-1">
              <a:solidFill>
                <a:srgbClr val="000000"/>
              </a:solidFill>
              <a:uFill>
                <a:solidFill>
                  <a:srgbClr val="FFFFFF"/>
                </a:solidFill>
              </a:uFill>
              <a:latin typeface="Times New Roman"/>
            </a:endParaRPr>
          </a:p>
        </p:txBody>
      </p:sp>
      <p:sp>
        <p:nvSpPr>
          <p:cNvPr id="6" name="Tekstvak 5"/>
          <p:cNvSpPr txBox="1"/>
          <p:nvPr/>
        </p:nvSpPr>
        <p:spPr>
          <a:xfrm>
            <a:off x="6156176" y="4659982"/>
            <a:ext cx="1800200" cy="292388"/>
          </a:xfrm>
          <a:prstGeom prst="rect">
            <a:avLst/>
          </a:prstGeom>
          <a:noFill/>
        </p:spPr>
        <p:txBody>
          <a:bodyPr wrap="square" rtlCol="0">
            <a:spAutoFit/>
          </a:bodyPr>
          <a:lstStyle/>
          <a:p>
            <a:r>
              <a:rPr lang="en-US" sz="1300" spc="-1" dirty="0" smtClean="0">
                <a:solidFill>
                  <a:srgbClr val="000000"/>
                </a:solidFill>
                <a:uFill>
                  <a:solidFill>
                    <a:srgbClr val="FFFFFF"/>
                  </a:solidFill>
                </a:uFill>
                <a:latin typeface="Calibri"/>
              </a:rPr>
              <a:t>* </a:t>
            </a:r>
            <a:r>
              <a:rPr lang="en-US" sz="1300" spc="-1" dirty="0" err="1" smtClean="0">
                <a:solidFill>
                  <a:srgbClr val="000000"/>
                </a:solidFill>
                <a:uFill>
                  <a:solidFill>
                    <a:srgbClr val="FFFFFF"/>
                  </a:solidFill>
                </a:uFill>
                <a:latin typeface="Calibri"/>
              </a:rPr>
              <a:t>Siehe</a:t>
            </a:r>
            <a:r>
              <a:rPr lang="en-US" sz="1300" spc="-1" dirty="0" smtClean="0">
                <a:solidFill>
                  <a:srgbClr val="000000"/>
                </a:solidFill>
                <a:uFill>
                  <a:solidFill>
                    <a:srgbClr val="FFFFFF"/>
                  </a:solidFill>
                </a:uFill>
                <a:latin typeface="Calibri"/>
              </a:rPr>
              <a:t> </a:t>
            </a:r>
            <a:r>
              <a:rPr lang="en-US" sz="1300" spc="-1" dirty="0" err="1" smtClean="0">
                <a:solidFill>
                  <a:srgbClr val="000000"/>
                </a:solidFill>
                <a:uFill>
                  <a:solidFill>
                    <a:srgbClr val="FFFFFF"/>
                  </a:solidFill>
                </a:uFill>
                <a:latin typeface="Calibri"/>
              </a:rPr>
              <a:t>Zwischenniveau</a:t>
            </a:r>
            <a:r>
              <a:rPr lang="en-US" sz="1300" spc="-1" dirty="0" smtClean="0">
                <a:solidFill>
                  <a:srgbClr val="000000"/>
                </a:solidFill>
                <a:uFill>
                  <a:solidFill>
                    <a:srgbClr val="FFFFFF"/>
                  </a:solidFill>
                </a:uFill>
                <a:latin typeface="Calibri"/>
              </a:rPr>
              <a:t> </a:t>
            </a:r>
            <a:endParaRPr lang="nl-NL" sz="1300" spc="-1" dirty="0">
              <a:solidFill>
                <a:srgbClr val="000000"/>
              </a:solidFill>
              <a:uFill>
                <a:solidFill>
                  <a:srgbClr val="FFFFFF"/>
                </a:solidFill>
              </a:uFill>
              <a:latin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extShape 1"/>
          <p:cNvSpPr txBox="1"/>
          <p:nvPr/>
        </p:nvSpPr>
        <p:spPr>
          <a:xfrm>
            <a:off x="4644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Keine Ziele</a:t>
            </a:r>
          </a:p>
        </p:txBody>
      </p:sp>
      <p:sp>
        <p:nvSpPr>
          <p:cNvPr id="214"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Es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kein</a:t>
            </a:r>
            <a:r>
              <a:rPr lang="nl-NL" sz="2400" b="0" strike="noStrike" spc="-1" dirty="0">
                <a:solidFill>
                  <a:srgbClr val="000000"/>
                </a:solidFill>
                <a:uFill>
                  <a:solidFill>
                    <a:srgbClr val="FFFFFF"/>
                  </a:solidFill>
                </a:uFill>
                <a:latin typeface="Calibri"/>
              </a:rPr>
              <a:t> Ziel, </a:t>
            </a:r>
            <a:r>
              <a:rPr lang="nl-NL" sz="2400" b="0" strike="noStrike" spc="-1" dirty="0" err="1">
                <a:solidFill>
                  <a:srgbClr val="000000"/>
                </a:solidFill>
                <a:uFill>
                  <a:solidFill>
                    <a:srgbClr val="FFFFFF"/>
                  </a:solidFill>
                </a:uFill>
                <a:latin typeface="Calibri"/>
              </a:rPr>
              <a:t>ein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komplettes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nützliches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Spiel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oder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anderes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Programm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erstellen</a:t>
            </a:r>
            <a:r>
              <a:rPr lang="nl-NL" sz="2400" b="0" strike="noStrike" spc="-1" dirty="0">
                <a:solidFill>
                  <a:srgbClr val="000000"/>
                </a:solidFill>
                <a:uFill>
                  <a:solidFill>
                    <a:srgbClr val="FFFFFF"/>
                  </a:solidFill>
                </a:uFill>
                <a:latin typeface="Calibri"/>
              </a:rPr>
              <a:t>.</a:t>
            </a:r>
          </a:p>
          <a:p>
            <a:pPr marL="636480" lvl="1" indent="-178920">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können</a:t>
            </a:r>
            <a:r>
              <a:rPr lang="nl-NL" sz="2400" b="0" strike="noStrike" spc="-1" dirty="0">
                <a:solidFill>
                  <a:srgbClr val="000000"/>
                </a:solidFill>
                <a:uFill>
                  <a:solidFill>
                    <a:srgbClr val="FFFFFF"/>
                  </a:solidFill>
                </a:uFill>
                <a:latin typeface="Calibri"/>
              </a:rPr>
              <a:t> dies </a:t>
            </a:r>
            <a:r>
              <a:rPr lang="nl-NL" sz="2400" b="0" strike="noStrike" spc="-1" dirty="0" err="1">
                <a:solidFill>
                  <a:srgbClr val="000000"/>
                </a:solidFill>
                <a:uFill>
                  <a:solidFill>
                    <a:srgbClr val="FFFFFF"/>
                  </a:solidFill>
                </a:uFill>
                <a:latin typeface="Calibri"/>
              </a:rPr>
              <a:t>mit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Ihrer</a:t>
            </a:r>
            <a:r>
              <a:rPr lang="nl-NL" sz="2400" b="0" strike="noStrike" spc="-1" dirty="0">
                <a:solidFill>
                  <a:srgbClr val="000000"/>
                </a:solidFill>
                <a:uFill>
                  <a:solidFill>
                    <a:srgbClr val="FFFFFF"/>
                  </a:solidFill>
                </a:uFill>
                <a:latin typeface="Calibri"/>
              </a:rPr>
              <a:t> eigenen </a:t>
            </a:r>
            <a:r>
              <a:rPr lang="nl-NL" sz="2400" b="0" strike="noStrike" spc="-1" dirty="0" err="1">
                <a:solidFill>
                  <a:srgbClr val="000000"/>
                </a:solidFill>
                <a:uFill>
                  <a:solidFill>
                    <a:srgbClr val="FFFFFF"/>
                  </a:solidFill>
                </a:uFill>
                <a:latin typeface="Calibri"/>
              </a:rPr>
              <a:t>Kreativität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Hause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tun</a:t>
            </a:r>
            <a:r>
              <a:rPr lang="nl-NL" sz="2400" b="0" strike="noStrike" spc="-1" dirty="0">
                <a:solidFill>
                  <a:srgbClr val="000000"/>
                </a:solidFill>
                <a:uFill>
                  <a:solidFill>
                    <a:srgbClr val="FFFFFF"/>
                  </a:solidFill>
                </a:uFill>
                <a:latin typeface="Calibri"/>
              </a:rPr>
              <a:t>, da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jetzt</a:t>
            </a:r>
            <a:r>
              <a:rPr lang="nl-NL" sz="2400" b="0" strike="noStrike" spc="-1" dirty="0">
                <a:solidFill>
                  <a:srgbClr val="000000"/>
                </a:solidFill>
                <a:uFill>
                  <a:solidFill>
                    <a:srgbClr val="FFFFFF"/>
                  </a:solidFill>
                </a:uFill>
                <a:latin typeface="Calibri"/>
              </a:rPr>
              <a:t> wissen, wie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mithilfe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mehrere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Hardwareteile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Scratch </a:t>
            </a:r>
            <a:r>
              <a:rPr lang="nl-NL" sz="2400" b="0" strike="noStrike" spc="-1" dirty="0" err="1">
                <a:solidFill>
                  <a:srgbClr val="000000"/>
                </a:solidFill>
                <a:uFill>
                  <a:solidFill>
                    <a:srgbClr val="FFFFFF"/>
                  </a:solidFill>
                </a:uFill>
                <a:latin typeface="Calibri"/>
              </a:rPr>
              <a:t>aus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steuern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können</a:t>
            </a:r>
            <a:r>
              <a:rPr lang="nl-NL" sz="2400" b="0" strike="noStrike" spc="-1" dirty="0">
                <a:solidFill>
                  <a:srgbClr val="000000"/>
                </a:solidFill>
                <a:uFill>
                  <a:solidFill>
                    <a:srgbClr val="FFFFFF"/>
                  </a:solidFill>
                </a:uFill>
                <a:latin typeface="Calibri"/>
              </a:rPr>
              <a:t>.</a:t>
            </a:r>
          </a:p>
        </p:txBody>
      </p:sp>
      <p:sp>
        <p:nvSpPr>
          <p:cNvPr id="215" name="TextShape 3"/>
          <p:cNvSpPr txBox="1"/>
          <p:nvPr/>
        </p:nvSpPr>
        <p:spPr>
          <a:xfrm>
            <a:off x="8172360" y="4767120"/>
            <a:ext cx="514080" cy="273600"/>
          </a:xfrm>
          <a:prstGeom prst="rect">
            <a:avLst/>
          </a:prstGeom>
          <a:noFill/>
          <a:ln>
            <a:noFill/>
          </a:ln>
        </p:spPr>
        <p:txBody>
          <a:bodyPr anchor="ctr"/>
          <a:lstStyle/>
          <a:p>
            <a:pPr algn="r">
              <a:lnSpc>
                <a:spcPct val="100000"/>
              </a:lnSpc>
            </a:pPr>
            <a:fld id="{7DE519CA-B606-4241-A6E5-B42B482BCBCF}" type="slidenum">
              <a:rPr lang="en-GB" sz="1200" b="0" strike="noStrike" spc="-1">
                <a:solidFill>
                  <a:srgbClr val="8B8B8B"/>
                </a:solidFill>
                <a:uFill>
                  <a:solidFill>
                    <a:srgbClr val="FFFFFF"/>
                  </a:solidFill>
                </a:uFill>
                <a:latin typeface="Calibri"/>
              </a:rPr>
              <a:pPr algn="r">
                <a:lnSpc>
                  <a:spcPct val="100000"/>
                </a:lnSpc>
              </a:pPr>
              <a:t>6</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TextShape 1"/>
          <p:cNvSpPr txBox="1"/>
          <p:nvPr/>
        </p:nvSpPr>
        <p:spPr>
          <a:xfrm>
            <a:off x="685800" y="1597680"/>
            <a:ext cx="7772040" cy="1102320"/>
          </a:xfrm>
          <a:prstGeom prst="rect">
            <a:avLst/>
          </a:prstGeom>
          <a:noFill/>
          <a:ln>
            <a:noFill/>
          </a:ln>
        </p:spPr>
        <p:txBody>
          <a:bodyPr anchor="ctr"/>
          <a:lstStyle/>
          <a:p>
            <a:pPr algn="ctr">
              <a:lnSpc>
                <a:spcPct val="100000"/>
              </a:lnSpc>
            </a:pPr>
            <a:r>
              <a:rPr lang="nl-NL" sz="4400" b="0" strike="noStrike" spc="-1">
                <a:solidFill>
                  <a:srgbClr val="FFFFFF"/>
                </a:solidFill>
                <a:uFill>
                  <a:solidFill>
                    <a:srgbClr val="FFFFFF"/>
                  </a:solidFill>
                </a:uFill>
                <a:latin typeface="Calibri"/>
              </a:rPr>
              <a:t>Teil 12: Aufräumen / Abbau</a:t>
            </a:r>
            <a:endParaRPr lang="nl-NL" sz="4400" b="0" strike="noStrike" spc="-1">
              <a:solidFill>
                <a:srgbClr val="000000"/>
              </a:solidFill>
              <a:uFill>
                <a:solidFill>
                  <a:srgbClr val="FFFFFF"/>
                </a:solidFill>
              </a:uFill>
              <a:latin typeface="Calibri"/>
            </a:endParaRPr>
          </a:p>
        </p:txBody>
      </p:sp>
      <p:sp>
        <p:nvSpPr>
          <p:cNvPr id="606" name="TextShape 2"/>
          <p:cNvSpPr txBox="1"/>
          <p:nvPr/>
        </p:nvSpPr>
        <p:spPr>
          <a:xfrm>
            <a:off x="8629560" y="4767120"/>
            <a:ext cx="514080" cy="274320"/>
          </a:xfrm>
          <a:prstGeom prst="rect">
            <a:avLst/>
          </a:prstGeom>
          <a:noFill/>
          <a:ln>
            <a:noFill/>
          </a:ln>
        </p:spPr>
        <p:txBody>
          <a:bodyPr anchor="ctr"/>
          <a:lstStyle/>
          <a:p>
            <a:pPr algn="r">
              <a:lnSpc>
                <a:spcPct val="100000"/>
              </a:lnSpc>
            </a:pPr>
            <a:fld id="{C6927E76-50AA-4281-B811-C2CABE4F0C37}" type="slidenum">
              <a:rPr lang="en-GB" sz="1200" b="0" strike="noStrike" spc="-1">
                <a:solidFill>
                  <a:srgbClr val="8B8B8B"/>
                </a:solidFill>
                <a:uFill>
                  <a:solidFill>
                    <a:srgbClr val="FFFFFF"/>
                  </a:solidFill>
                </a:uFill>
                <a:latin typeface="Calibri"/>
              </a:rPr>
              <a:pPr algn="r">
                <a:lnSpc>
                  <a:spcPct val="100000"/>
                </a:lnSpc>
              </a:pPr>
              <a:t>60</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TextShape 1"/>
          <p:cNvSpPr txBox="1"/>
          <p:nvPr/>
        </p:nvSpPr>
        <p:spPr>
          <a:xfrm>
            <a:off x="457200" y="205920"/>
            <a:ext cx="8229240" cy="856800"/>
          </a:xfrm>
          <a:prstGeom prst="rect">
            <a:avLst/>
          </a:prstGeom>
          <a:noFill/>
          <a:ln>
            <a:noFill/>
          </a:ln>
        </p:spPr>
        <p:txBody>
          <a:bodyPr anchor="ctr">
            <a:normAutofit fontScale="85000" lnSpcReduction="10000"/>
          </a:bodyPr>
          <a:lstStyle/>
          <a:p>
            <a:pPr>
              <a:lnSpc>
                <a:spcPct val="100000"/>
              </a:lnSpc>
            </a:pPr>
            <a:r>
              <a:rPr lang="nl-NL" sz="4400" b="0" strike="noStrike" spc="-1">
                <a:solidFill>
                  <a:srgbClr val="000000"/>
                </a:solidFill>
                <a:uFill>
                  <a:solidFill>
                    <a:srgbClr val="FFFFFF"/>
                  </a:solidFill>
                </a:uFill>
                <a:latin typeface="Calibri"/>
              </a:rPr>
              <a:t>Wenn Ihr scratchClient-Tag hier endet ...</a:t>
            </a:r>
          </a:p>
        </p:txBody>
      </p:sp>
      <p:sp>
        <p:nvSpPr>
          <p:cNvPr id="608" name="TextShape 2"/>
          <p:cNvSpPr txBox="1"/>
          <p:nvPr/>
        </p:nvSpPr>
        <p:spPr>
          <a:xfrm>
            <a:off x="467640" y="1059480"/>
            <a:ext cx="8229240" cy="3603600"/>
          </a:xfrm>
          <a:prstGeom prst="rect">
            <a:avLst/>
          </a:prstGeom>
          <a:noFill/>
          <a:ln>
            <a:noFill/>
          </a:ln>
        </p:spPr>
        <p:txBody>
          <a:bodyPr>
            <a:normAutofit fontScale="70000" lnSpcReduction="20000"/>
          </a:bodyPr>
          <a:lstStyle/>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Trennen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Platine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USB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smtClean="0">
                <a:solidFill>
                  <a:srgbClr val="000000"/>
                </a:solidFill>
                <a:uFill>
                  <a:solidFill>
                    <a:srgbClr val="FFFFFF"/>
                  </a:solidFill>
                </a:uFill>
                <a:latin typeface="Calibri"/>
              </a:rPr>
              <a:t>von</a:t>
            </a:r>
            <a:r>
              <a:rPr lang="nl-NL" sz="2400" b="0" strike="noStrike" spc="-1" dirty="0" smtClean="0">
                <a:solidFill>
                  <a:srgbClr val="000000"/>
                </a:solidFill>
                <a:uFill>
                  <a:solidFill>
                    <a:srgbClr val="FFFFFF"/>
                  </a:solidFill>
                </a:uFill>
                <a:latin typeface="Calibri"/>
              </a:rPr>
              <a:t> die 9V </a:t>
            </a:r>
            <a:r>
              <a:rPr lang="nl-NL" sz="2400" b="0" strike="noStrike" spc="-1" dirty="0" err="1" smtClean="0">
                <a:solidFill>
                  <a:srgbClr val="000000"/>
                </a:solidFill>
                <a:uFill>
                  <a:solidFill>
                    <a:srgbClr val="FFFFFF"/>
                  </a:solidFill>
                </a:uFill>
                <a:latin typeface="Calibri"/>
              </a:rPr>
              <a:t>Strohmversorgung</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Bitte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entfernen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alle </a:t>
            </a:r>
            <a:r>
              <a:rPr lang="nl-NL" sz="2400" b="0" strike="noStrike" spc="-1" dirty="0" err="1">
                <a:solidFill>
                  <a:srgbClr val="000000"/>
                </a:solidFill>
                <a:uFill>
                  <a:solidFill>
                    <a:srgbClr val="FFFFFF"/>
                  </a:solidFill>
                </a:uFill>
                <a:latin typeface="Calibri"/>
              </a:rPr>
              <a:t>Komponenten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Kabel </a:t>
            </a:r>
            <a:r>
              <a:rPr lang="nl-NL" sz="2400" b="0" strike="noStrike" spc="-1" dirty="0" err="1">
                <a:solidFill>
                  <a:srgbClr val="000000"/>
                </a:solidFill>
                <a:uFill>
                  <a:solidFill>
                    <a:srgbClr val="FFFFFF"/>
                  </a:solidFill>
                </a:uFill>
                <a:latin typeface="Calibri"/>
              </a:rPr>
              <a:t>vom</a:t>
            </a:r>
            <a:r>
              <a:rPr lang="nl-NL" sz="2400" b="0" strike="noStrike" spc="-1" dirty="0">
                <a:solidFill>
                  <a:srgbClr val="000000"/>
                </a:solidFill>
                <a:uFill>
                  <a:solidFill>
                    <a:srgbClr val="FFFFFF"/>
                  </a:solidFill>
                </a:uFill>
                <a:latin typeface="Calibri"/>
              </a:rPr>
              <a:t> </a:t>
            </a:r>
            <a:r>
              <a:rPr lang="nl-NL" sz="2400" b="1" strike="noStrike" spc="-1" dirty="0" err="1">
                <a:solidFill>
                  <a:srgbClr val="000000"/>
                </a:solidFill>
                <a:uFill>
                  <a:solidFill>
                    <a:srgbClr val="FFFFFF"/>
                  </a:solidFill>
                </a:uFill>
                <a:latin typeface="Calibri"/>
              </a:rPr>
              <a:t>Steckbrett</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Entfernen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alle </a:t>
            </a:r>
            <a:r>
              <a:rPr lang="nl-NL" sz="2400" b="0" strike="noStrike" spc="-1" dirty="0" err="1">
                <a:solidFill>
                  <a:srgbClr val="000000"/>
                </a:solidFill>
                <a:uFill>
                  <a:solidFill>
                    <a:srgbClr val="FFFFFF"/>
                  </a:solidFill>
                </a:uFill>
                <a:latin typeface="Calibri"/>
              </a:rPr>
              <a:t>Drähte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der </a:t>
            </a:r>
            <a:r>
              <a:rPr lang="nl-NL" sz="2400" b="1" strike="noStrike" spc="-1" dirty="0" err="1">
                <a:solidFill>
                  <a:srgbClr val="000000"/>
                </a:solidFill>
                <a:uFill>
                  <a:solidFill>
                    <a:srgbClr val="FFFFFF"/>
                  </a:solidFill>
                </a:uFill>
                <a:latin typeface="Calibri"/>
              </a:rPr>
              <a:t>Arduino-Platine</a:t>
            </a:r>
            <a:r>
              <a:rPr lang="nl-NL" sz="2400" b="0" strike="noStrike" spc="-1" dirty="0">
                <a:solidFill>
                  <a:srgbClr val="000000"/>
                </a:solidFill>
                <a:uFill>
                  <a:solidFill>
                    <a:srgbClr val="FFFFFF"/>
                  </a:solidFill>
                </a:uFill>
                <a:latin typeface="Calibri"/>
              </a:rPr>
              <a:t>.</a:t>
            </a:r>
          </a:p>
          <a:p>
            <a:pPr marL="179280" indent="-178920">
              <a:lnSpc>
                <a:spcPct val="120000"/>
              </a:lnSpc>
              <a:spcBef>
                <a:spcPts val="100"/>
              </a:spcBef>
              <a:buClr>
                <a:srgbClr val="000000"/>
              </a:buClr>
              <a:buFont typeface="Arial"/>
              <a:buChar char="•"/>
            </a:pPr>
            <a:r>
              <a:rPr lang="nl-NL" sz="2400" b="1" strike="noStrike" spc="-1" dirty="0" err="1">
                <a:solidFill>
                  <a:srgbClr val="000000"/>
                </a:solidFill>
                <a:uFill>
                  <a:solidFill>
                    <a:srgbClr val="FFFFFF"/>
                  </a:solidFill>
                </a:uFill>
                <a:latin typeface="Calibri"/>
              </a:rPr>
              <a:t>Lass</a:t>
            </a:r>
            <a:r>
              <a:rPr lang="nl-NL" sz="2400" b="1" strike="noStrike" spc="-1" dirty="0">
                <a:solidFill>
                  <a:srgbClr val="000000"/>
                </a:solidFill>
                <a:uFill>
                  <a:solidFill>
                    <a:srgbClr val="FFFFFF"/>
                  </a:solidFill>
                </a:uFill>
                <a:latin typeface="Calibri"/>
              </a:rPr>
              <a:t> die </a:t>
            </a:r>
            <a:r>
              <a:rPr lang="nl-NL" sz="2400" b="1" strike="noStrike" spc="-1" dirty="0" err="1">
                <a:solidFill>
                  <a:srgbClr val="000000"/>
                </a:solidFill>
                <a:uFill>
                  <a:solidFill>
                    <a:srgbClr val="FFFFFF"/>
                  </a:solidFill>
                </a:uFill>
                <a:latin typeface="Calibri"/>
              </a:rPr>
              <a:t>Drähte</a:t>
            </a:r>
            <a:r>
              <a:rPr lang="nl-NL" sz="2400" b="1" strike="noStrike" spc="-1" dirty="0">
                <a:solidFill>
                  <a:srgbClr val="000000"/>
                </a:solidFill>
                <a:uFill>
                  <a:solidFill>
                    <a:srgbClr val="FFFFFF"/>
                  </a:solidFill>
                </a:uFill>
                <a:latin typeface="Calibri"/>
              </a:rPr>
              <a:t> </a:t>
            </a:r>
            <a:r>
              <a:rPr lang="nl-NL" sz="2400" b="1" strike="noStrike" spc="-1" dirty="0" err="1">
                <a:solidFill>
                  <a:srgbClr val="000000"/>
                </a:solidFill>
                <a:uFill>
                  <a:solidFill>
                    <a:srgbClr val="FFFFFF"/>
                  </a:solidFill>
                </a:uFill>
                <a:latin typeface="Calibri"/>
              </a:rPr>
              <a:t>auf</a:t>
            </a:r>
            <a:r>
              <a:rPr lang="nl-NL" sz="2400" b="1" strike="noStrike" spc="-1" dirty="0">
                <a:solidFill>
                  <a:srgbClr val="000000"/>
                </a:solidFill>
                <a:uFill>
                  <a:solidFill>
                    <a:srgbClr val="FFFFFF"/>
                  </a:solidFill>
                </a:uFill>
                <a:latin typeface="Calibri"/>
              </a:rPr>
              <a:t> der 3-farbigen LED </a:t>
            </a:r>
            <a:r>
              <a:rPr lang="nl-NL" sz="2400" b="0" strike="noStrike" spc="-1" dirty="0">
                <a:solidFill>
                  <a:srgbClr val="000000"/>
                </a:solidFill>
                <a:uFill>
                  <a:solidFill>
                    <a:srgbClr val="FFFFFF"/>
                  </a:solidFill>
                </a:uFill>
                <a:latin typeface="Calibri"/>
              </a:rPr>
              <a:t>(</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haben</a:t>
            </a:r>
            <a:r>
              <a:rPr lang="nl-NL" sz="2400" b="0" strike="noStrike" spc="-1" dirty="0">
                <a:solidFill>
                  <a:srgbClr val="000000"/>
                </a:solidFill>
                <a:uFill>
                  <a:solidFill>
                    <a:srgbClr val="FFFFFF"/>
                  </a:solidFill>
                </a:uFill>
                <a:latin typeface="Calibri"/>
              </a:rPr>
              <a:t> das nicht </a:t>
            </a:r>
            <a:r>
              <a:rPr lang="nl-NL" sz="2400" b="0" strike="noStrike" spc="-1" dirty="0" err="1">
                <a:solidFill>
                  <a:srgbClr val="000000"/>
                </a:solidFill>
                <a:uFill>
                  <a:solidFill>
                    <a:srgbClr val="FFFFFF"/>
                  </a:solidFill>
                </a:uFill>
                <a:latin typeface="Calibri"/>
              </a:rPr>
              <a:t>benutzt</a:t>
            </a:r>
            <a:r>
              <a:rPr lang="nl-NL" sz="2400" b="0" strike="noStrike" spc="-1" dirty="0">
                <a:solidFill>
                  <a:srgbClr val="000000"/>
                </a:solidFill>
                <a:uFill>
                  <a:solidFill>
                    <a:srgbClr val="FFFFFF"/>
                  </a:solidFill>
                </a:uFill>
                <a:latin typeface="Calibri"/>
              </a:rPr>
              <a:t>)</a:t>
            </a:r>
          </a:p>
          <a:p>
            <a:pPr marL="179280" indent="-178920">
              <a:lnSpc>
                <a:spcPct val="120000"/>
              </a:lnSpc>
              <a:spcBef>
                <a:spcPts val="100"/>
              </a:spcBef>
              <a:buClr>
                <a:srgbClr val="000000"/>
              </a:buClr>
              <a:buFont typeface="Arial"/>
              <a:buChar char="•"/>
            </a:pPr>
            <a:r>
              <a:rPr lang="nl-NL" sz="2400" b="1" strike="noStrike" spc="-1" dirty="0">
                <a:solidFill>
                  <a:srgbClr val="000000"/>
                </a:solidFill>
                <a:uFill>
                  <a:solidFill>
                    <a:srgbClr val="FFFFFF"/>
                  </a:solidFill>
                </a:uFill>
                <a:latin typeface="Calibri"/>
              </a:rPr>
              <a:t>Lassen </a:t>
            </a:r>
            <a:r>
              <a:rPr lang="nl-NL" sz="2400" b="1" strike="noStrike" spc="-1" dirty="0" err="1">
                <a:solidFill>
                  <a:srgbClr val="000000"/>
                </a:solidFill>
                <a:uFill>
                  <a:solidFill>
                    <a:srgbClr val="FFFFFF"/>
                  </a:solidFill>
                </a:uFill>
                <a:latin typeface="Calibri"/>
              </a:rPr>
              <a:t>Sie</a:t>
            </a:r>
            <a:r>
              <a:rPr lang="nl-NL" sz="2400" b="1" strike="noStrike" spc="-1" dirty="0">
                <a:solidFill>
                  <a:srgbClr val="000000"/>
                </a:solidFill>
                <a:uFill>
                  <a:solidFill>
                    <a:srgbClr val="FFFFFF"/>
                  </a:solidFill>
                </a:uFill>
                <a:latin typeface="Calibri"/>
              </a:rPr>
              <a:t> die Kabel </a:t>
            </a:r>
            <a:r>
              <a:rPr lang="nl-NL" sz="2400" b="1" strike="noStrike" spc="-1" dirty="0" err="1">
                <a:solidFill>
                  <a:srgbClr val="000000"/>
                </a:solidFill>
                <a:uFill>
                  <a:solidFill>
                    <a:srgbClr val="FFFFFF"/>
                  </a:solidFill>
                </a:uFill>
                <a:latin typeface="Calibri"/>
              </a:rPr>
              <a:t>am</a:t>
            </a:r>
            <a:r>
              <a:rPr lang="nl-NL" sz="2400" b="1" strike="noStrike" spc="-1" dirty="0">
                <a:solidFill>
                  <a:srgbClr val="000000"/>
                </a:solidFill>
                <a:uFill>
                  <a:solidFill>
                    <a:srgbClr val="FFFFFF"/>
                  </a:solidFill>
                </a:uFill>
                <a:latin typeface="Calibri"/>
              </a:rPr>
              <a:t> Summer</a:t>
            </a:r>
          </a:p>
          <a:p>
            <a:pPr marL="179280" indent="-178920">
              <a:lnSpc>
                <a:spcPct val="120000"/>
              </a:lnSpc>
              <a:spcBef>
                <a:spcPts val="100"/>
              </a:spcBef>
              <a:buClr>
                <a:srgbClr val="000000"/>
              </a:buClr>
              <a:buFont typeface="Arial"/>
              <a:buChar char="•"/>
            </a:pP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etwas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kaputt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bitte</a:t>
            </a:r>
            <a:endParaRPr lang="nl-NL" sz="24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Werfen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es weg </a:t>
            </a:r>
            <a:r>
              <a:rPr lang="nl-NL" sz="2400" b="0" strike="noStrike" spc="-1" dirty="0" err="1">
                <a:solidFill>
                  <a:srgbClr val="000000"/>
                </a:solidFill>
                <a:uFill>
                  <a:solidFill>
                    <a:srgbClr val="FFFFFF"/>
                  </a:solidFill>
                </a:uFill>
                <a:latin typeface="Calibri"/>
              </a:rPr>
              <a:t>oder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reichen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es </a:t>
            </a:r>
            <a:r>
              <a:rPr lang="nl-NL" sz="2400" b="0" strike="noStrike" spc="-1" dirty="0" err="1">
                <a:solidFill>
                  <a:srgbClr val="000000"/>
                </a:solidFill>
                <a:uFill>
                  <a:solidFill>
                    <a:srgbClr val="FFFFFF"/>
                  </a:solidFill>
                </a:uFill>
                <a:latin typeface="Calibri"/>
              </a:rPr>
              <a:t>ein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es </a:t>
            </a:r>
            <a:r>
              <a:rPr lang="nl-NL" sz="2400" b="0" strike="noStrike" spc="-1" dirty="0" err="1">
                <a:solidFill>
                  <a:srgbClr val="000000"/>
                </a:solidFill>
                <a:uFill>
                  <a:solidFill>
                    <a:srgbClr val="FFFFFF"/>
                  </a:solidFill>
                </a:uFill>
                <a:latin typeface="Calibri"/>
              </a:rPr>
              <a:t>unklar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a:t>
            </a:r>
          </a:p>
          <a:p>
            <a:pPr marL="361950" lvl="1" indent="-177800">
              <a:lnSpc>
                <a:spcPct val="120000"/>
              </a:lnSpc>
              <a:spcBef>
                <a:spcPts val="1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Schreiben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Notiz</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Schachtel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dass</a:t>
            </a:r>
            <a:r>
              <a:rPr lang="nl-NL" sz="2400" b="0" strike="noStrike" spc="-1" dirty="0">
                <a:solidFill>
                  <a:srgbClr val="000000"/>
                </a:solidFill>
                <a:uFill>
                  <a:solidFill>
                    <a:srgbClr val="FFFFFF"/>
                  </a:solidFill>
                </a:uFill>
                <a:latin typeface="Calibri"/>
              </a:rPr>
              <a:t> es </a:t>
            </a:r>
            <a:r>
              <a:rPr lang="nl-NL" sz="2400" b="0" strike="noStrike" spc="-1" dirty="0" err="1">
                <a:solidFill>
                  <a:srgbClr val="000000"/>
                </a:solidFill>
                <a:uFill>
                  <a:solidFill>
                    <a:srgbClr val="FFFFFF"/>
                  </a:solidFill>
                </a:uFill>
                <a:latin typeface="Calibri"/>
              </a:rPr>
              <a:t>fehlt</a:t>
            </a:r>
            <a:endParaRPr lang="nl-NL" sz="24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Legen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nichts</a:t>
            </a:r>
            <a:r>
              <a:rPr lang="nl-NL" sz="2400" b="0" strike="noStrike" spc="-1" dirty="0">
                <a:solidFill>
                  <a:srgbClr val="000000"/>
                </a:solidFill>
                <a:uFill>
                  <a:solidFill>
                    <a:srgbClr val="FFFFFF"/>
                  </a:solidFill>
                </a:uFill>
                <a:latin typeface="Calibri"/>
              </a:rPr>
              <a:t> was </a:t>
            </a:r>
            <a:r>
              <a:rPr lang="nl-NL" sz="2400" b="0" strike="noStrike" spc="-1" dirty="0" err="1">
                <a:solidFill>
                  <a:srgbClr val="000000"/>
                </a:solidFill>
                <a:uFill>
                  <a:solidFill>
                    <a:srgbClr val="FFFFFF"/>
                  </a:solidFill>
                </a:uFill>
                <a:latin typeface="Calibri"/>
              </a:rPr>
              <a:t>kaputt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zurück</a:t>
            </a:r>
            <a:r>
              <a:rPr lang="nl-NL" sz="2400" b="0" strike="noStrike" spc="-1" dirty="0">
                <a:solidFill>
                  <a:srgbClr val="000000"/>
                </a:solidFill>
                <a:uFill>
                  <a:solidFill>
                    <a:srgbClr val="FFFFFF"/>
                  </a:solidFill>
                </a:uFill>
                <a:latin typeface="Calibri"/>
              </a:rPr>
              <a:t> in die </a:t>
            </a:r>
            <a:r>
              <a:rPr lang="nl-NL" sz="2400" b="0" strike="noStrike" spc="-1" dirty="0" err="1">
                <a:solidFill>
                  <a:srgbClr val="000000"/>
                </a:solidFill>
                <a:uFill>
                  <a:solidFill>
                    <a:srgbClr val="FFFFFF"/>
                  </a:solidFill>
                </a:uFill>
                <a:latin typeface="Calibri"/>
              </a:rPr>
              <a:t>Schachtel</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en-US" sz="2400" spc="-1" dirty="0" err="1" smtClean="0">
                <a:solidFill>
                  <a:srgbClr val="000000"/>
                </a:solidFill>
                <a:uFill>
                  <a:solidFill>
                    <a:srgbClr val="FFFFFF"/>
                  </a:solidFill>
                </a:uFill>
                <a:latin typeface="Calibri"/>
              </a:rPr>
              <a:t>Rasberry</a:t>
            </a:r>
            <a:r>
              <a:rPr lang="en-US" sz="2400" spc="-1" dirty="0" smtClean="0">
                <a:solidFill>
                  <a:srgbClr val="000000"/>
                </a:solidFill>
                <a:uFill>
                  <a:solidFill>
                    <a:srgbClr val="FFFFFF"/>
                  </a:solidFill>
                </a:uFill>
                <a:latin typeface="Calibri"/>
              </a:rPr>
              <a:t> Pi </a:t>
            </a:r>
            <a:r>
              <a:rPr lang="en-US" sz="2400" spc="-1" dirty="0" err="1" smtClean="0">
                <a:solidFill>
                  <a:srgbClr val="000000"/>
                </a:solidFill>
                <a:uFill>
                  <a:solidFill>
                    <a:srgbClr val="FFFFFF"/>
                  </a:solidFill>
                </a:uFill>
                <a:latin typeface="Calibri"/>
              </a:rPr>
              <a:t>abslie</a:t>
            </a:r>
            <a:r>
              <a:rPr lang="nl-NL" sz="2400" spc="-1" dirty="0" err="1" smtClean="0">
                <a:solidFill>
                  <a:srgbClr val="000000"/>
                </a:solidFill>
                <a:uFill>
                  <a:solidFill>
                    <a:srgbClr val="FFFFFF"/>
                  </a:solidFill>
                </a:uFill>
                <a:latin typeface="Calibri"/>
              </a:rPr>
              <a:t>ßen</a:t>
            </a:r>
            <a:endParaRPr lang="nl-NL" sz="2400" b="0" strike="noStrike" spc="-1" dirty="0">
              <a:solidFill>
                <a:srgbClr val="000000"/>
              </a:solidFill>
              <a:uFill>
                <a:solidFill>
                  <a:srgbClr val="FFFFFF"/>
                </a:solidFill>
              </a:uFill>
              <a:latin typeface="Calibri"/>
            </a:endParaRPr>
          </a:p>
          <a:p>
            <a:pPr marL="179280" indent="-178920">
              <a:lnSpc>
                <a:spcPct val="120000"/>
              </a:lnSpc>
              <a:spcBef>
                <a:spcPts val="100"/>
              </a:spcBef>
              <a:buClr>
                <a:srgbClr val="000000"/>
              </a:buClr>
              <a:buFont typeface="Arial"/>
              <a:buChar char="•"/>
            </a:pPr>
            <a:r>
              <a:rPr lang="nl-NL" sz="2400" b="0" strike="noStrike" spc="-1" dirty="0">
                <a:solidFill>
                  <a:srgbClr val="000000"/>
                </a:solidFill>
                <a:uFill>
                  <a:solidFill>
                    <a:srgbClr val="FFFFFF"/>
                  </a:solidFill>
                </a:uFill>
                <a:latin typeface="Calibri"/>
              </a:rPr>
              <a:t>Lassen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uns</a:t>
            </a:r>
            <a:r>
              <a:rPr lang="nl-NL" sz="2400" b="0" strike="noStrike" spc="-1" dirty="0">
                <a:solidFill>
                  <a:srgbClr val="000000"/>
                </a:solidFill>
                <a:uFill>
                  <a:solidFill>
                    <a:srgbClr val="FFFFFF"/>
                  </a:solidFill>
                </a:uFill>
                <a:latin typeface="Calibri"/>
              </a:rPr>
              <a:t> wissen, was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über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diesen</a:t>
            </a:r>
            <a:r>
              <a:rPr lang="nl-NL" sz="2400" b="0" strike="noStrike" spc="-1" dirty="0">
                <a:solidFill>
                  <a:srgbClr val="000000"/>
                </a:solidFill>
                <a:uFill>
                  <a:solidFill>
                    <a:srgbClr val="FFFFFF"/>
                  </a:solidFill>
                </a:uFill>
                <a:latin typeface="Calibri"/>
              </a:rPr>
              <a:t> Workshop gedacht </a:t>
            </a:r>
            <a:r>
              <a:rPr lang="nl-NL" sz="2400" b="0" strike="noStrike" spc="-1" dirty="0" err="1">
                <a:solidFill>
                  <a:srgbClr val="000000"/>
                </a:solidFill>
                <a:uFill>
                  <a:solidFill>
                    <a:srgbClr val="FFFFFF"/>
                  </a:solidFill>
                </a:uFill>
                <a:latin typeface="Calibri"/>
              </a:rPr>
              <a:t>haben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jetzt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mündlich</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oder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später</a:t>
            </a:r>
            <a:r>
              <a:rPr lang="nl-NL" sz="2400" b="0" strike="noStrike" spc="-1" dirty="0">
                <a:solidFill>
                  <a:srgbClr val="000000"/>
                </a:solidFill>
                <a:uFill>
                  <a:solidFill>
                    <a:srgbClr val="FFFFFF"/>
                  </a:solidFill>
                </a:uFill>
                <a:latin typeface="Calibri"/>
              </a:rPr>
              <a:t> per </a:t>
            </a:r>
            <a:r>
              <a:rPr lang="nl-NL" sz="2400" b="0" strike="noStrike" spc="-1" dirty="0" err="1">
                <a:solidFill>
                  <a:srgbClr val="000000"/>
                </a:solidFill>
                <a:uFill>
                  <a:solidFill>
                    <a:srgbClr val="FFFFFF"/>
                  </a:solidFill>
                </a:uFill>
                <a:latin typeface="Calibri"/>
              </a:rPr>
              <a:t>E-Mail</a:t>
            </a:r>
            <a:endParaRPr lang="nl-NL" sz="2400" b="0" strike="noStrike" spc="-1" dirty="0">
              <a:solidFill>
                <a:srgbClr val="000000"/>
              </a:solidFill>
              <a:uFill>
                <a:solidFill>
                  <a:srgbClr val="FFFFFF"/>
                </a:solidFill>
              </a:uFill>
              <a:latin typeface="Calibri"/>
            </a:endParaRPr>
          </a:p>
          <a:p>
            <a:pPr marL="361950" lvl="1" indent="-177800">
              <a:lnSpc>
                <a:spcPct val="120000"/>
              </a:lnSpc>
              <a:spcBef>
                <a:spcPts val="100"/>
              </a:spcBef>
              <a:buClr>
                <a:srgbClr val="000000"/>
              </a:buClr>
              <a:buSzPct val="75000"/>
              <a:buFont typeface="Symbol" charset="2"/>
              <a:buChar char=""/>
            </a:pPr>
            <a:r>
              <a:rPr lang="nl-NL" sz="2400" b="0" strike="noStrike" spc="-1" dirty="0" err="1" smtClean="0">
                <a:solidFill>
                  <a:srgbClr val="000000"/>
                </a:solidFill>
                <a:uFill>
                  <a:solidFill>
                    <a:srgbClr val="FFFFFF"/>
                  </a:solidFill>
                </a:uFill>
                <a:latin typeface="Calibri"/>
              </a:rPr>
              <a:t>hans.piam</a:t>
            </a:r>
            <a:r>
              <a:rPr lang="nl-NL" sz="2400" b="0" strike="noStrike" spc="-1" dirty="0" smtClean="0">
                <a:solidFill>
                  <a:srgbClr val="000000"/>
                </a:solidFill>
                <a:uFill>
                  <a:solidFill>
                    <a:srgbClr val="FFFFFF"/>
                  </a:solidFill>
                </a:uFill>
                <a:latin typeface="Calibri"/>
              </a:rPr>
              <a:t>@</a:t>
            </a:r>
            <a:r>
              <a:rPr lang="nl-NL" sz="2400" b="0" strike="noStrike" spc="-1" dirty="0" err="1" smtClean="0">
                <a:solidFill>
                  <a:srgbClr val="000000"/>
                </a:solidFill>
                <a:uFill>
                  <a:solidFill>
                    <a:srgbClr val="FFFFFF"/>
                  </a:solidFill>
                </a:uFill>
                <a:latin typeface="Calibri"/>
              </a:rPr>
              <a:t>hanselma.nl</a:t>
            </a:r>
            <a:endParaRPr lang="nl-NL" sz="2400" b="0" strike="noStrike" spc="-1" dirty="0">
              <a:solidFill>
                <a:srgbClr val="000000"/>
              </a:solidFill>
              <a:uFill>
                <a:solidFill>
                  <a:srgbClr val="FFFFFF"/>
                </a:solidFill>
              </a:uFill>
              <a:latin typeface="Calibri"/>
            </a:endParaRPr>
          </a:p>
        </p:txBody>
      </p:sp>
      <p:sp>
        <p:nvSpPr>
          <p:cNvPr id="609" name="TextShape 3"/>
          <p:cNvSpPr txBox="1"/>
          <p:nvPr/>
        </p:nvSpPr>
        <p:spPr>
          <a:xfrm>
            <a:off x="8172360" y="4767120"/>
            <a:ext cx="514080" cy="273600"/>
          </a:xfrm>
          <a:prstGeom prst="rect">
            <a:avLst/>
          </a:prstGeom>
          <a:noFill/>
          <a:ln>
            <a:noFill/>
          </a:ln>
        </p:spPr>
        <p:txBody>
          <a:bodyPr anchor="ctr"/>
          <a:lstStyle/>
          <a:p>
            <a:pPr algn="r">
              <a:lnSpc>
                <a:spcPct val="100000"/>
              </a:lnSpc>
            </a:pPr>
            <a:fld id="{C364E424-1888-4000-9E13-CEDA690F7337}" type="slidenum">
              <a:rPr lang="en-GB" sz="1200" b="0" strike="noStrike" spc="-1">
                <a:solidFill>
                  <a:srgbClr val="8B8B8B"/>
                </a:solidFill>
                <a:uFill>
                  <a:solidFill>
                    <a:srgbClr val="FFFFFF"/>
                  </a:solidFill>
                </a:uFill>
                <a:latin typeface="Calibri"/>
              </a:rPr>
              <a:pPr algn="r">
                <a:lnSpc>
                  <a:spcPct val="100000"/>
                </a:lnSpc>
              </a:pPr>
              <a:t>61</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TextShape 1"/>
          <p:cNvSpPr txBox="1"/>
          <p:nvPr/>
        </p:nvSpPr>
        <p:spPr>
          <a:xfrm>
            <a:off x="685800" y="1597680"/>
            <a:ext cx="7772040" cy="1102320"/>
          </a:xfrm>
          <a:prstGeom prst="rect">
            <a:avLst/>
          </a:prstGeom>
          <a:noFill/>
          <a:ln>
            <a:noFill/>
          </a:ln>
        </p:spPr>
        <p:txBody>
          <a:bodyPr anchor="ctr">
            <a:normAutofit fontScale="85000" lnSpcReduction="20000"/>
          </a:bodyPr>
          <a:lstStyle/>
          <a:p>
            <a:pPr algn="ctr">
              <a:lnSpc>
                <a:spcPct val="100000"/>
              </a:lnSpc>
            </a:pPr>
            <a:r>
              <a:rPr lang="nl-NL" sz="4400" b="0" strike="noStrike" spc="-1" dirty="0" err="1">
                <a:solidFill>
                  <a:srgbClr val="FFFFFF"/>
                </a:solidFill>
                <a:uFill>
                  <a:solidFill>
                    <a:srgbClr val="FFFFFF"/>
                  </a:solidFill>
                </a:uFill>
                <a:latin typeface="Calibri"/>
              </a:rPr>
              <a:t>Anhang</a:t>
            </a:r>
            <a:r>
              <a:rPr lang="nl-NL" sz="4400" b="0" strike="noStrike" spc="-1" dirty="0">
                <a:solidFill>
                  <a:srgbClr val="FFFFFF"/>
                </a:solidFill>
                <a:uFill>
                  <a:solidFill>
                    <a:srgbClr val="FFFFFF"/>
                  </a:solidFill>
                </a:uFill>
                <a:latin typeface="Calibri"/>
              </a:rPr>
              <a:t> </a:t>
            </a:r>
            <a:r>
              <a:rPr lang="nl-NL" sz="4400" spc="-1" dirty="0" smtClean="0">
                <a:solidFill>
                  <a:srgbClr val="FFFFFF"/>
                </a:solidFill>
                <a:uFill>
                  <a:solidFill>
                    <a:srgbClr val="FFFFFF"/>
                  </a:solidFill>
                </a:uFill>
                <a:latin typeface="Calibri"/>
              </a:rPr>
              <a:t>A</a:t>
            </a:r>
            <a:r>
              <a:rPr dirty="0"/>
              <a:t/>
            </a:r>
            <a:br>
              <a:rPr dirty="0"/>
            </a:br>
            <a:r>
              <a:rPr lang="nl-NL" sz="4400" b="0" strike="noStrike" spc="-1" dirty="0" err="1" smtClean="0">
                <a:solidFill>
                  <a:srgbClr val="FFFFFF"/>
                </a:solidFill>
                <a:uFill>
                  <a:solidFill>
                    <a:srgbClr val="FFFFFF"/>
                  </a:solidFill>
                </a:uFill>
                <a:latin typeface="Calibri"/>
              </a:rPr>
              <a:t>Erweiterungsbl</a:t>
            </a:r>
            <a:r>
              <a:rPr lang="nl-NL" sz="4400" spc="-1" dirty="0" err="1" smtClean="0">
                <a:solidFill>
                  <a:srgbClr val="FFFFFF"/>
                </a:solidFill>
                <a:uFill>
                  <a:solidFill>
                    <a:srgbClr val="FFFFFF"/>
                  </a:solidFill>
                </a:uFill>
                <a:latin typeface="Calibri"/>
              </a:rPr>
              <a:t>öcke</a:t>
            </a:r>
            <a:r>
              <a:rPr lang="nl-NL" sz="4400" spc="-1" dirty="0" smtClean="0">
                <a:solidFill>
                  <a:srgbClr val="FFFFFF"/>
                </a:solidFill>
                <a:uFill>
                  <a:solidFill>
                    <a:srgbClr val="FFFFFF"/>
                  </a:solidFill>
                </a:uFill>
                <a:latin typeface="Calibri"/>
              </a:rPr>
              <a:t> in Scratch 2</a:t>
            </a:r>
            <a:endParaRPr lang="nl-NL" sz="4400" b="0" strike="noStrike" spc="-1" dirty="0">
              <a:solidFill>
                <a:srgbClr val="000000"/>
              </a:solidFill>
              <a:uFill>
                <a:solidFill>
                  <a:srgbClr val="FFFFFF"/>
                </a:solidFill>
              </a:uFill>
              <a:latin typeface="Calibri"/>
            </a:endParaRPr>
          </a:p>
        </p:txBody>
      </p:sp>
      <p:sp>
        <p:nvSpPr>
          <p:cNvPr id="611" name="TextShape 2"/>
          <p:cNvSpPr txBox="1"/>
          <p:nvPr/>
        </p:nvSpPr>
        <p:spPr>
          <a:xfrm>
            <a:off x="8629560" y="4767120"/>
            <a:ext cx="514080" cy="274320"/>
          </a:xfrm>
          <a:prstGeom prst="rect">
            <a:avLst/>
          </a:prstGeom>
          <a:noFill/>
          <a:ln>
            <a:noFill/>
          </a:ln>
        </p:spPr>
        <p:txBody>
          <a:bodyPr anchor="ctr"/>
          <a:lstStyle/>
          <a:p>
            <a:pPr algn="r">
              <a:lnSpc>
                <a:spcPct val="100000"/>
              </a:lnSpc>
            </a:pPr>
            <a:fld id="{E1DAFF40-E94E-46FF-8260-158160265A5A}" type="slidenum">
              <a:rPr lang="en-GB" sz="1200" b="0" strike="noStrike" spc="-1">
                <a:solidFill>
                  <a:srgbClr val="8B8B8B"/>
                </a:solidFill>
                <a:uFill>
                  <a:solidFill>
                    <a:srgbClr val="FFFFFF"/>
                  </a:solidFill>
                </a:uFill>
                <a:latin typeface="Calibri"/>
              </a:rPr>
              <a:pPr algn="r">
                <a:lnSpc>
                  <a:spcPct val="100000"/>
                </a:lnSpc>
              </a:pPr>
              <a:t>62</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Hoe moet je extensieblokken toevoegen?</a:t>
            </a:r>
            <a:endParaRPr lang="nl-NL"/>
          </a:p>
        </p:txBody>
      </p:sp>
      <p:sp>
        <p:nvSpPr>
          <p:cNvPr id="3" name="Tijdelijke aanduiding voor inhoud 2"/>
          <p:cNvSpPr>
            <a:spLocks noGrp="1"/>
          </p:cNvSpPr>
          <p:nvPr>
            <p:ph idx="1"/>
          </p:nvPr>
        </p:nvSpPr>
        <p:spPr/>
        <p:txBody>
          <a:bodyPr/>
          <a:lstStyle/>
          <a:p>
            <a:r>
              <a:rPr lang="nl-NL" dirty="0" smtClean="0"/>
              <a:t>Wegens een aantal merkwaardigheden is het laden van extensieblokken enigszins omslachtig.</a:t>
            </a:r>
          </a:p>
          <a:p>
            <a:r>
              <a:rPr lang="nl-NL" dirty="0" smtClean="0"/>
              <a:t>Je kunt de eerder uitgelegde manier gebruiken (klik op de groene stip </a:t>
            </a:r>
            <a:r>
              <a:rPr lang="nl-NL" dirty="0" err="1" smtClean="0"/>
              <a:t>sprite</a:t>
            </a:r>
            <a:r>
              <a:rPr lang="nl-NL" dirty="0" smtClean="0"/>
              <a:t>)</a:t>
            </a:r>
          </a:p>
          <a:p>
            <a:r>
              <a:rPr lang="nl-NL" dirty="0" smtClean="0"/>
              <a:t>Deze bijlage legt uit hoe dit uit Scratch te doen.</a:t>
            </a:r>
          </a:p>
          <a:p>
            <a:r>
              <a:rPr lang="nl-NL" dirty="0" smtClean="0"/>
              <a:t>Stap 1: Zorg dat </a:t>
            </a:r>
            <a:r>
              <a:rPr lang="nl-NL" dirty="0" err="1" smtClean="0"/>
              <a:t>scratchClient</a:t>
            </a:r>
            <a:r>
              <a:rPr lang="nl-NL" dirty="0" smtClean="0"/>
              <a:t> is loopt.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63</a:t>
            </a:fld>
            <a:endParaRPr lang="nl-NL"/>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Start Scratch 2</a:t>
            </a:r>
          </a:p>
        </p:txBody>
      </p:sp>
      <p:sp>
        <p:nvSpPr>
          <p:cNvPr id="523" name="TextShape 2"/>
          <p:cNvSpPr txBox="1"/>
          <p:nvPr/>
        </p:nvSpPr>
        <p:spPr>
          <a:xfrm>
            <a:off x="8172360" y="4767120"/>
            <a:ext cx="514080" cy="273600"/>
          </a:xfrm>
          <a:prstGeom prst="rect">
            <a:avLst/>
          </a:prstGeom>
          <a:noFill/>
          <a:ln>
            <a:noFill/>
          </a:ln>
        </p:spPr>
        <p:txBody>
          <a:bodyPr anchor="ctr"/>
          <a:lstStyle/>
          <a:p>
            <a:pPr algn="r">
              <a:lnSpc>
                <a:spcPct val="100000"/>
              </a:lnSpc>
            </a:pPr>
            <a:fld id="{AF2B60B6-BFEE-4E5C-948C-05BC3F174D5F}" type="slidenum">
              <a:rPr lang="en-GB" sz="1200" b="0" strike="noStrike" spc="-1">
                <a:solidFill>
                  <a:srgbClr val="8B8B8B"/>
                </a:solidFill>
                <a:uFill>
                  <a:solidFill>
                    <a:srgbClr val="FFFFFF"/>
                  </a:solidFill>
                </a:uFill>
                <a:latin typeface="Calibri"/>
              </a:rPr>
              <a:pPr algn="r">
                <a:lnSpc>
                  <a:spcPct val="100000"/>
                </a:lnSpc>
              </a:pPr>
              <a:t>64</a:t>
            </a:fld>
            <a:endParaRPr lang="en-GB" sz="1200" b="0" strike="noStrike" spc="-1">
              <a:solidFill>
                <a:srgbClr val="000000"/>
              </a:solidFill>
              <a:uFill>
                <a:solidFill>
                  <a:srgbClr val="FFFFFF"/>
                </a:solidFill>
              </a:uFill>
              <a:latin typeface="Times New Roman"/>
            </a:endParaRPr>
          </a:p>
        </p:txBody>
      </p:sp>
      <p:pic>
        <p:nvPicPr>
          <p:cNvPr id="2050" name="Picture 2" descr="Y:\PiAndMore10.5\ScreenshotsDE\2018-02-22__21-30-1519331438.jpg"/>
          <p:cNvPicPr>
            <a:picLocks noChangeAspect="1" noChangeArrowheads="1"/>
          </p:cNvPicPr>
          <p:nvPr/>
        </p:nvPicPr>
        <p:blipFill>
          <a:blip r:embed="rId2" cstate="print"/>
          <a:srcRect r="75672" b="56607"/>
          <a:stretch>
            <a:fillRect/>
          </a:stretch>
        </p:blipFill>
        <p:spPr bwMode="auto">
          <a:xfrm>
            <a:off x="4211960" y="555526"/>
            <a:ext cx="3803828" cy="3816424"/>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Y:\PiAndMore10.5\ScreenshotsDE\2018-02-22__23-03-1519336982.jpg"/>
          <p:cNvPicPr>
            <a:picLocks noChangeAspect="1" noChangeArrowheads="1"/>
          </p:cNvPicPr>
          <p:nvPr/>
        </p:nvPicPr>
        <p:blipFill>
          <a:blip r:embed="rId2" cstate="print"/>
          <a:srcRect/>
          <a:stretch>
            <a:fillRect/>
          </a:stretch>
        </p:blipFill>
        <p:spPr bwMode="auto">
          <a:xfrm>
            <a:off x="6660232" y="123478"/>
            <a:ext cx="1612636" cy="1451372"/>
          </a:xfrm>
          <a:prstGeom prst="rect">
            <a:avLst/>
          </a:prstGeom>
          <a:noFill/>
        </p:spPr>
      </p:pic>
      <p:pic>
        <p:nvPicPr>
          <p:cNvPr id="525" name="Picture 2"/>
          <p:cNvPicPr/>
          <p:nvPr/>
        </p:nvPicPr>
        <p:blipFill>
          <a:blip r:embed="rId3" cstate="print"/>
          <a:srcRect b="69443"/>
          <a:stretch/>
        </p:blipFill>
        <p:spPr>
          <a:xfrm>
            <a:off x="4860000" y="1923840"/>
            <a:ext cx="4160880" cy="1016640"/>
          </a:xfrm>
          <a:prstGeom prst="rect">
            <a:avLst/>
          </a:prstGeom>
          <a:ln>
            <a:noFill/>
          </a:ln>
        </p:spPr>
      </p:pic>
      <p:sp>
        <p:nvSpPr>
          <p:cNvPr id="526" name="TextShape 1"/>
          <p:cNvSpPr txBox="1"/>
          <p:nvPr/>
        </p:nvSpPr>
        <p:spPr>
          <a:xfrm>
            <a:off x="457200" y="123480"/>
            <a:ext cx="8229240" cy="1079640"/>
          </a:xfrm>
          <a:prstGeom prst="rect">
            <a:avLst/>
          </a:prstGeom>
          <a:noFill/>
          <a:ln>
            <a:noFill/>
          </a:ln>
        </p:spPr>
        <p:txBody>
          <a:bodyPr anchor="ctr">
            <a:normAutofit fontScale="85000" lnSpcReduction="20000"/>
          </a:bodyPr>
          <a:lstStyle/>
          <a:p>
            <a:pPr>
              <a:lnSpc>
                <a:spcPct val="100000"/>
              </a:lnSpc>
            </a:pPr>
            <a:r>
              <a:rPr lang="nl-NL" sz="4400" b="0" strike="noStrike" spc="-1" dirty="0">
                <a:solidFill>
                  <a:srgbClr val="000000"/>
                </a:solidFill>
                <a:uFill>
                  <a:solidFill>
                    <a:srgbClr val="FFFFFF"/>
                  </a:solidFill>
                </a:uFill>
                <a:latin typeface="Calibri"/>
              </a:rPr>
              <a:t>Starten </a:t>
            </a:r>
            <a:r>
              <a:rPr lang="nl-NL" sz="4400" b="0" strike="noStrike" spc="-1" dirty="0" err="1">
                <a:solidFill>
                  <a:srgbClr val="000000"/>
                </a:solidFill>
                <a:uFill>
                  <a:solidFill>
                    <a:srgbClr val="FFFFFF"/>
                  </a:solidFill>
                </a:uFill>
                <a:latin typeface="Calibri"/>
              </a:rPr>
              <a:t>Sie</a:t>
            </a:r>
            <a:r>
              <a:rPr lang="nl-NL" sz="4400" b="0" strike="noStrike" spc="-1" dirty="0">
                <a:solidFill>
                  <a:srgbClr val="000000"/>
                </a:solidFill>
                <a:uFill>
                  <a:solidFill>
                    <a:srgbClr val="FFFFFF"/>
                  </a:solidFill>
                </a:uFill>
                <a:latin typeface="Calibri"/>
              </a:rPr>
              <a:t> Scratch 2 </a:t>
            </a:r>
            <a:r>
              <a:rPr lang="nl-NL" sz="4400" b="0" strike="noStrike" spc="-1" dirty="0" err="1">
                <a:solidFill>
                  <a:srgbClr val="000000"/>
                </a:solidFill>
                <a:uFill>
                  <a:solidFill>
                    <a:srgbClr val="FFFFFF"/>
                  </a:solidFill>
                </a:uFill>
                <a:latin typeface="Calibri"/>
              </a:rPr>
              <a:t>und</a:t>
            </a:r>
            <a:r>
              <a:rPr lang="nl-NL" sz="4400" b="0" strike="noStrike" spc="-1" dirty="0">
                <a:solidFill>
                  <a:srgbClr val="000000"/>
                </a:solidFill>
                <a:uFill>
                  <a:solidFill>
                    <a:srgbClr val="FFFFFF"/>
                  </a:solidFill>
                </a:uFill>
                <a:latin typeface="Calibri"/>
              </a:rPr>
              <a:t> </a:t>
            </a:r>
            <a:r>
              <a:rPr lang="nl-NL" sz="4400" b="0" strike="noStrike" spc="-1" dirty="0" smtClean="0">
                <a:solidFill>
                  <a:srgbClr val="000000"/>
                </a:solidFill>
                <a:uFill>
                  <a:solidFill>
                    <a:srgbClr val="FFFFFF"/>
                  </a:solidFill>
                </a:uFill>
                <a:latin typeface="Calibri"/>
              </a:rPr>
              <a:t/>
            </a:r>
            <a:br>
              <a:rPr lang="nl-NL" sz="4400" b="0" strike="noStrike" spc="-1" dirty="0" smtClean="0">
                <a:solidFill>
                  <a:srgbClr val="000000"/>
                </a:solidFill>
                <a:uFill>
                  <a:solidFill>
                    <a:srgbClr val="FFFFFF"/>
                  </a:solidFill>
                </a:uFill>
                <a:latin typeface="Calibri"/>
              </a:rPr>
            </a:br>
            <a:r>
              <a:rPr lang="nl-NL" sz="4400" b="0" strike="noStrike" spc="-1" dirty="0" err="1" smtClean="0">
                <a:solidFill>
                  <a:srgbClr val="000000"/>
                </a:solidFill>
                <a:uFill>
                  <a:solidFill>
                    <a:srgbClr val="FFFFFF"/>
                  </a:solidFill>
                </a:uFill>
                <a:latin typeface="Calibri"/>
              </a:rPr>
              <a:t>erhalten</a:t>
            </a:r>
            <a:r>
              <a:rPr lang="nl-NL" sz="4400" b="0" strike="noStrike" spc="-1" dirty="0" smtClean="0">
                <a:solidFill>
                  <a:srgbClr val="000000"/>
                </a:solidFill>
                <a:uFill>
                  <a:solidFill>
                    <a:srgbClr val="FFFFFF"/>
                  </a:solidFill>
                </a:uFill>
                <a:latin typeface="Calibri"/>
              </a:rPr>
              <a:t> </a:t>
            </a:r>
            <a:r>
              <a:rPr lang="nl-NL" sz="4400" b="0" strike="noStrike" spc="-1" dirty="0" err="1" smtClean="0">
                <a:solidFill>
                  <a:srgbClr val="000000"/>
                </a:solidFill>
                <a:uFill>
                  <a:solidFill>
                    <a:srgbClr val="FFFFFF"/>
                  </a:solidFill>
                </a:uFill>
                <a:latin typeface="Calibri"/>
              </a:rPr>
              <a:t>SiescratchClient</a:t>
            </a:r>
            <a:r>
              <a:rPr lang="nl-NL" sz="4400" b="0" strike="noStrike" spc="-1" dirty="0" smtClean="0">
                <a:solidFill>
                  <a:srgbClr val="000000"/>
                </a:solidFill>
                <a:uFill>
                  <a:solidFill>
                    <a:srgbClr val="FFFFFF"/>
                  </a:solidFill>
                </a:uFill>
                <a:latin typeface="Calibri"/>
              </a:rPr>
              <a:t> </a:t>
            </a:r>
            <a:r>
              <a:rPr lang="nl-NL" sz="4400" b="0" strike="noStrike" spc="-1" dirty="0" err="1">
                <a:solidFill>
                  <a:srgbClr val="000000"/>
                </a:solidFill>
                <a:uFill>
                  <a:solidFill>
                    <a:srgbClr val="FFFFFF"/>
                  </a:solidFill>
                </a:uFill>
                <a:latin typeface="Calibri"/>
              </a:rPr>
              <a:t>Blöcke</a:t>
            </a:r>
            <a:endParaRPr lang="nl-NL" sz="4400" b="0" strike="noStrike" spc="-1" dirty="0">
              <a:solidFill>
                <a:srgbClr val="000000"/>
              </a:solidFill>
              <a:uFill>
                <a:solidFill>
                  <a:srgbClr val="FFFFFF"/>
                </a:solidFill>
              </a:uFill>
              <a:latin typeface="Calibri"/>
            </a:endParaRPr>
          </a:p>
        </p:txBody>
      </p:sp>
      <p:sp>
        <p:nvSpPr>
          <p:cNvPr id="527" name="TextShape 2"/>
          <p:cNvSpPr txBox="1"/>
          <p:nvPr/>
        </p:nvSpPr>
        <p:spPr>
          <a:xfrm>
            <a:off x="457200" y="1347480"/>
            <a:ext cx="4402440" cy="3246480"/>
          </a:xfrm>
          <a:prstGeom prst="rect">
            <a:avLst/>
          </a:prstGeom>
          <a:noFill/>
          <a:ln>
            <a:noFill/>
          </a:ln>
        </p:spPr>
        <p:txBody>
          <a:bodyPr>
            <a:normAutofit fontScale="85000" lnSpcReduction="10000"/>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Klicken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i="1" strike="noStrike" spc="-1" dirty="0">
                <a:solidFill>
                  <a:srgbClr val="000000"/>
                </a:solidFill>
                <a:uFill>
                  <a:solidFill>
                    <a:srgbClr val="FFFFFF"/>
                  </a:solidFill>
                </a:uFill>
                <a:latin typeface="Calibri"/>
              </a:rPr>
              <a:t>Weitere </a:t>
            </a:r>
            <a:r>
              <a:rPr lang="nl-NL" sz="2400" b="0" i="1" strike="noStrike" spc="-1" dirty="0" err="1">
                <a:solidFill>
                  <a:srgbClr val="000000"/>
                </a:solidFill>
                <a:uFill>
                  <a:solidFill>
                    <a:srgbClr val="FFFFFF"/>
                  </a:solidFill>
                </a:uFill>
                <a:latin typeface="Calibri"/>
              </a:rPr>
              <a:t>Blöcke</a:t>
            </a:r>
            <a:endParaRPr lang="nl-NL" sz="2400" b="0" i="1"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Klicken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i="1" strike="noStrike" spc="-1" dirty="0" err="1" smtClean="0">
                <a:solidFill>
                  <a:srgbClr val="000000"/>
                </a:solidFill>
                <a:uFill>
                  <a:solidFill>
                    <a:srgbClr val="FFFFFF"/>
                  </a:solidFill>
                </a:uFill>
                <a:latin typeface="Calibri"/>
              </a:rPr>
              <a:t>Erweiterung</a:t>
            </a:r>
            <a:r>
              <a:rPr lang="nl-NL" sz="2400" b="0" i="1" strike="noStrike" spc="-1" dirty="0" smtClean="0">
                <a:solidFill>
                  <a:srgbClr val="000000"/>
                </a:solidFill>
                <a:uFill>
                  <a:solidFill>
                    <a:srgbClr val="FFFFFF"/>
                  </a:solidFill>
                </a:uFill>
                <a:latin typeface="Calibri"/>
              </a:rPr>
              <a:t> </a:t>
            </a:r>
            <a:r>
              <a:rPr lang="nl-NL" sz="2400" b="0" i="1" strike="noStrike" spc="-1" dirty="0" err="1" smtClean="0">
                <a:solidFill>
                  <a:srgbClr val="000000"/>
                </a:solidFill>
                <a:uFill>
                  <a:solidFill>
                    <a:srgbClr val="FFFFFF"/>
                  </a:solidFill>
                </a:uFill>
                <a:latin typeface="Calibri"/>
              </a:rPr>
              <a:t>hinzufügen</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Wählen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Jetzt</a:t>
            </a:r>
            <a:r>
              <a:rPr lang="nl-NL" sz="2400" b="0" strike="noStrike" spc="-1" dirty="0">
                <a:solidFill>
                  <a:srgbClr val="000000"/>
                </a:solidFill>
                <a:uFill>
                  <a:solidFill>
                    <a:srgbClr val="FFFFFF"/>
                  </a:solidFill>
                </a:uFill>
                <a:latin typeface="Calibri"/>
              </a:rPr>
              <a:t> werden die </a:t>
            </a:r>
            <a:r>
              <a:rPr lang="nl-NL" sz="2400" b="0" strike="noStrike" spc="-1" dirty="0" err="1">
                <a:solidFill>
                  <a:srgbClr val="000000"/>
                </a:solidFill>
                <a:uFill>
                  <a:solidFill>
                    <a:srgbClr val="FFFFFF"/>
                  </a:solidFill>
                </a:uFill>
                <a:latin typeface="Calibri"/>
              </a:rPr>
              <a:t>zusätzlichen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Blöcke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eingeschlossen</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smtClean="0">
                <a:solidFill>
                  <a:srgbClr val="000000"/>
                </a:solidFill>
                <a:uFill>
                  <a:solidFill>
                    <a:srgbClr val="FFFFFF"/>
                  </a:solidFill>
                </a:uFill>
                <a:latin typeface="Calibri"/>
              </a:rPr>
              <a:t>Warten</a:t>
            </a:r>
            <a:r>
              <a:rPr lang="nl-NL" sz="2400" b="0" strike="noStrike" spc="-1" dirty="0" smtClean="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10 </a:t>
            </a:r>
            <a:r>
              <a:rPr lang="nl-NL" sz="2400" b="0" strike="noStrike" spc="-1" dirty="0" err="1">
                <a:solidFill>
                  <a:srgbClr val="000000"/>
                </a:solidFill>
                <a:uFill>
                  <a:solidFill>
                    <a:srgbClr val="FFFFFF"/>
                  </a:solidFill>
                </a:uFill>
                <a:latin typeface="Calibri"/>
              </a:rPr>
              <a:t>Sekunden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und</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schauen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ob</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blaue</a:t>
            </a:r>
            <a:r>
              <a:rPr lang="nl-NL" sz="2400" b="0" strike="noStrike" spc="-1" dirty="0">
                <a:solidFill>
                  <a:srgbClr val="000000"/>
                </a:solidFill>
                <a:uFill>
                  <a:solidFill>
                    <a:srgbClr val="FFFFFF"/>
                  </a:solidFill>
                </a:uFill>
                <a:latin typeface="Calibri"/>
              </a:rPr>
              <a:t> LED </a:t>
            </a:r>
            <a:r>
              <a:rPr lang="nl-NL" sz="2400" b="0" strike="noStrike" spc="-1" dirty="0" err="1">
                <a:solidFill>
                  <a:srgbClr val="000000"/>
                </a:solidFill>
                <a:uFill>
                  <a:solidFill>
                    <a:srgbClr val="FFFFFF"/>
                  </a:solidFill>
                </a:uFill>
                <a:latin typeface="Calibri"/>
              </a:rPr>
              <a:t>am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Arduino</a:t>
            </a:r>
            <a:r>
              <a:rPr lang="nl-NL" sz="2400" b="0" strike="noStrike" spc="-1" dirty="0">
                <a:solidFill>
                  <a:srgbClr val="000000"/>
                </a:solidFill>
                <a:uFill>
                  <a:solidFill>
                    <a:srgbClr val="FFFFFF"/>
                  </a:solidFill>
                </a:uFill>
                <a:latin typeface="Calibri"/>
              </a:rPr>
              <a:t> Nano </a:t>
            </a:r>
            <a:r>
              <a:rPr lang="nl-NL" sz="2400" b="0" strike="noStrike" spc="-1" dirty="0" err="1">
                <a:solidFill>
                  <a:srgbClr val="000000"/>
                </a:solidFill>
                <a:uFill>
                  <a:solidFill>
                    <a:srgbClr val="FFFFFF"/>
                  </a:solidFill>
                </a:uFill>
                <a:latin typeface="Calibri"/>
              </a:rPr>
              <a:t>langsam</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statt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schnell</a:t>
            </a:r>
            <a:r>
              <a:rPr lang="nl-NL" sz="2400" b="0" strike="noStrike" spc="-1" dirty="0">
                <a:solidFill>
                  <a:srgbClr val="000000"/>
                </a:solidFill>
                <a:uFill>
                  <a:solidFill>
                    <a:srgbClr val="FFFFFF"/>
                  </a:solidFill>
                </a:uFill>
                <a:latin typeface="Calibri"/>
              </a:rPr>
              <a:t> blinkt.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dies der </a:t>
            </a:r>
            <a:r>
              <a:rPr lang="nl-NL" sz="2400" b="0" strike="noStrike" spc="-1" dirty="0" err="1">
                <a:solidFill>
                  <a:srgbClr val="000000"/>
                </a:solidFill>
                <a:uFill>
                  <a:solidFill>
                    <a:srgbClr val="FFFFFF"/>
                  </a:solidFill>
                </a:uFill>
                <a:latin typeface="Calibri"/>
              </a:rPr>
              <a:t>Fall</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Verbindung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hergestellt</a:t>
            </a:r>
            <a:r>
              <a:rPr lang="nl-NL" sz="2400" b="0" strike="noStrike" spc="-1" dirty="0">
                <a:solidFill>
                  <a:srgbClr val="000000"/>
                </a:solidFill>
                <a:uFill>
                  <a:solidFill>
                    <a:srgbClr val="FFFFFF"/>
                  </a:solidFill>
                </a:uFill>
                <a:latin typeface="Calibri"/>
              </a:rPr>
              <a:t>.</a:t>
            </a:r>
          </a:p>
        </p:txBody>
      </p:sp>
      <p:sp>
        <p:nvSpPr>
          <p:cNvPr id="528" name="TextShape 3"/>
          <p:cNvSpPr txBox="1"/>
          <p:nvPr/>
        </p:nvSpPr>
        <p:spPr>
          <a:xfrm>
            <a:off x="8172360" y="4767120"/>
            <a:ext cx="514080" cy="273600"/>
          </a:xfrm>
          <a:prstGeom prst="rect">
            <a:avLst/>
          </a:prstGeom>
          <a:noFill/>
          <a:ln>
            <a:noFill/>
          </a:ln>
        </p:spPr>
        <p:txBody>
          <a:bodyPr anchor="ctr"/>
          <a:lstStyle/>
          <a:p>
            <a:pPr algn="r">
              <a:lnSpc>
                <a:spcPct val="100000"/>
              </a:lnSpc>
            </a:pPr>
            <a:fld id="{9C0904CB-557E-4D95-88F7-6EA6379B9969}" type="slidenum">
              <a:rPr lang="en-GB" sz="1200" b="0" strike="noStrike" spc="-1">
                <a:solidFill>
                  <a:srgbClr val="8B8B8B"/>
                </a:solidFill>
                <a:uFill>
                  <a:solidFill>
                    <a:srgbClr val="FFFFFF"/>
                  </a:solidFill>
                </a:uFill>
                <a:latin typeface="Calibri"/>
              </a:rPr>
              <a:pPr algn="r">
                <a:lnSpc>
                  <a:spcPct val="100000"/>
                </a:lnSpc>
              </a:pPr>
              <a:t>65</a:t>
            </a:fld>
            <a:endParaRPr lang="en-GB" sz="1200" b="0" strike="noStrike" spc="-1">
              <a:solidFill>
                <a:srgbClr val="000000"/>
              </a:solidFill>
              <a:uFill>
                <a:solidFill>
                  <a:srgbClr val="FFFFFF"/>
                </a:solidFill>
              </a:uFill>
              <a:latin typeface="Times New Roman"/>
            </a:endParaRPr>
          </a:p>
        </p:txBody>
      </p:sp>
      <p:sp>
        <p:nvSpPr>
          <p:cNvPr id="531" name="CustomShape 4"/>
          <p:cNvSpPr/>
          <p:nvPr/>
        </p:nvSpPr>
        <p:spPr>
          <a:xfrm flipV="1">
            <a:off x="3851920" y="987574"/>
            <a:ext cx="3600400" cy="504056"/>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532" name="CustomShape 5"/>
          <p:cNvSpPr/>
          <p:nvPr/>
        </p:nvSpPr>
        <p:spPr>
          <a:xfrm flipV="1">
            <a:off x="4860032" y="1484280"/>
            <a:ext cx="1872208" cy="367390"/>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533" name="CustomShape 6"/>
          <p:cNvSpPr/>
          <p:nvPr/>
        </p:nvSpPr>
        <p:spPr>
          <a:xfrm>
            <a:off x="3419872" y="2211710"/>
            <a:ext cx="3960128" cy="359770"/>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534" name="CustomShape 7"/>
          <p:cNvSpPr/>
          <p:nvPr/>
        </p:nvSpPr>
        <p:spPr>
          <a:xfrm>
            <a:off x="4427984" y="2715766"/>
            <a:ext cx="1368016" cy="1583714"/>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pic>
        <p:nvPicPr>
          <p:cNvPr id="3075" name="Picture 3" descr="Y:\PiAndMore10.5\ScreenshotsDE\2018-02-22__23-03-1519337003.jpg"/>
          <p:cNvPicPr>
            <a:picLocks noChangeAspect="1" noChangeArrowheads="1"/>
          </p:cNvPicPr>
          <p:nvPr/>
        </p:nvPicPr>
        <p:blipFill>
          <a:blip r:embed="rId4" cstate="print"/>
          <a:srcRect/>
          <a:stretch>
            <a:fillRect/>
          </a:stretch>
        </p:blipFill>
        <p:spPr bwMode="auto">
          <a:xfrm>
            <a:off x="5796136" y="3075806"/>
            <a:ext cx="1229316" cy="1607567"/>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Y:\screenshots\2018-09-02__19-00-1535907643.jpg"/>
          <p:cNvPicPr>
            <a:picLocks noChangeAspect="1" noChangeArrowheads="1"/>
          </p:cNvPicPr>
          <p:nvPr/>
        </p:nvPicPr>
        <p:blipFill>
          <a:blip r:embed="rId2" cstate="print"/>
          <a:srcRect/>
          <a:stretch>
            <a:fillRect/>
          </a:stretch>
        </p:blipFill>
        <p:spPr bwMode="auto">
          <a:xfrm>
            <a:off x="2483768" y="627534"/>
            <a:ext cx="4514851" cy="4248150"/>
          </a:xfrm>
          <a:prstGeom prst="rect">
            <a:avLst/>
          </a:prstGeom>
          <a:noFill/>
        </p:spPr>
      </p:pic>
      <p:sp>
        <p:nvSpPr>
          <p:cNvPr id="2" name="Titel 1"/>
          <p:cNvSpPr>
            <a:spLocks noGrp="1"/>
          </p:cNvSpPr>
          <p:nvPr>
            <p:ph type="title"/>
          </p:nvPr>
        </p:nvSpPr>
        <p:spPr/>
        <p:txBody>
          <a:bodyPr>
            <a:normAutofit fontScale="90000"/>
          </a:bodyPr>
          <a:lstStyle/>
          <a:p>
            <a:r>
              <a:rPr lang="en-US" dirty="0" err="1" smtClean="0"/>
              <a:t>Stap</a:t>
            </a:r>
            <a:r>
              <a:rPr lang="en-US" dirty="0" smtClean="0"/>
              <a:t> </a:t>
            </a:r>
            <a:r>
              <a:rPr lang="en-US" dirty="0"/>
              <a:t>4-7: </a:t>
            </a:r>
            <a:r>
              <a:rPr lang="en-US" dirty="0" err="1" smtClean="0"/>
              <a:t>Laad</a:t>
            </a:r>
            <a:r>
              <a:rPr lang="en-US" dirty="0" smtClean="0"/>
              <a:t> </a:t>
            </a:r>
            <a:r>
              <a:rPr lang="en-US" dirty="0" err="1" smtClean="0"/>
              <a:t>scratchClient</a:t>
            </a:r>
            <a:r>
              <a:rPr lang="en-US" dirty="0" smtClean="0"/>
              <a:t> </a:t>
            </a:r>
            <a:r>
              <a:rPr lang="en-US" dirty="0"/>
              <a:t>blocks</a:t>
            </a:r>
            <a:br>
              <a:rPr lang="en-US" dirty="0"/>
            </a:br>
            <a:r>
              <a:rPr lang="en-US" dirty="0"/>
              <a:t>(2 </a:t>
            </a:r>
            <a:r>
              <a:rPr lang="en-US" dirty="0" smtClean="0"/>
              <a:t>van 2</a:t>
            </a:r>
            <a:r>
              <a:rPr lang="en-US" dirty="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66</a:t>
            </a:fld>
            <a:endParaRPr lang="nl-NL" dirty="0"/>
          </a:p>
        </p:txBody>
      </p:sp>
      <p:sp>
        <p:nvSpPr>
          <p:cNvPr id="6" name="Tekstvak 5"/>
          <p:cNvSpPr txBox="1"/>
          <p:nvPr/>
        </p:nvSpPr>
        <p:spPr>
          <a:xfrm>
            <a:off x="7308304" y="699542"/>
            <a:ext cx="1656184" cy="3785652"/>
          </a:xfrm>
          <a:prstGeom prst="rect">
            <a:avLst/>
          </a:prstGeom>
          <a:noFill/>
        </p:spPr>
        <p:txBody>
          <a:bodyPr wrap="square" rtlCol="0">
            <a:spAutoFit/>
          </a:bodyPr>
          <a:lstStyle/>
          <a:p>
            <a:r>
              <a:rPr lang="en-US" sz="1600" dirty="0" err="1" smtClean="0"/>
              <a:t>Stap</a:t>
            </a:r>
            <a:r>
              <a:rPr lang="en-US" sz="1600" dirty="0" smtClean="0"/>
              <a:t> </a:t>
            </a:r>
            <a:r>
              <a:rPr lang="en-US" sz="1600" dirty="0"/>
              <a:t>4: </a:t>
            </a:r>
            <a:r>
              <a:rPr lang="en-US" sz="1600" dirty="0" smtClean="0"/>
              <a:t>Sleep </a:t>
            </a:r>
            <a:r>
              <a:rPr lang="en-US" sz="1600" dirty="0" err="1" smtClean="0"/>
              <a:t>dit</a:t>
            </a:r>
            <a:r>
              <a:rPr lang="en-US" sz="1600" dirty="0" smtClean="0"/>
              <a:t> </a:t>
            </a:r>
            <a:r>
              <a:rPr lang="en-US" sz="1600" dirty="0" err="1" smtClean="0"/>
              <a:t>blok</a:t>
            </a:r>
            <a:r>
              <a:rPr lang="en-US" sz="1600" dirty="0" smtClean="0"/>
              <a:t> </a:t>
            </a:r>
            <a:r>
              <a:rPr lang="en-US" sz="1600" dirty="0" err="1" smtClean="0"/>
              <a:t>naar</a:t>
            </a:r>
            <a:r>
              <a:rPr lang="en-US" sz="1600" dirty="0" smtClean="0"/>
              <a:t> het Scripts </a:t>
            </a:r>
            <a:r>
              <a:rPr lang="en-US" sz="1600" dirty="0" err="1" smtClean="0"/>
              <a:t>gebied</a:t>
            </a:r>
            <a:endParaRPr lang="en-US" sz="1600" dirty="0"/>
          </a:p>
          <a:p>
            <a:endParaRPr lang="en-US" sz="1600" dirty="0"/>
          </a:p>
          <a:p>
            <a:r>
              <a:rPr lang="en-US" sz="1600" dirty="0" err="1" smtClean="0"/>
              <a:t>Stap</a:t>
            </a:r>
            <a:r>
              <a:rPr lang="en-US" sz="1600" dirty="0" smtClean="0"/>
              <a:t> </a:t>
            </a:r>
            <a:r>
              <a:rPr lang="en-US" sz="1600" dirty="0"/>
              <a:t>5: </a:t>
            </a:r>
            <a:r>
              <a:rPr lang="en-US" sz="1600" dirty="0" err="1" smtClean="0"/>
              <a:t>Kies</a:t>
            </a:r>
            <a:r>
              <a:rPr lang="en-US" sz="1600" dirty="0" smtClean="0"/>
              <a:t> </a:t>
            </a:r>
            <a:r>
              <a:rPr lang="en-US" sz="1600" dirty="0" err="1" smtClean="0"/>
              <a:t>hier</a:t>
            </a:r>
            <a:r>
              <a:rPr lang="en-US" sz="1600" dirty="0" smtClean="0"/>
              <a:t> </a:t>
            </a:r>
            <a:r>
              <a:rPr lang="en-US" sz="1600" i="1" dirty="0" smtClean="0"/>
              <a:t>workshop</a:t>
            </a:r>
            <a:endParaRPr lang="en-US" sz="1600" i="1" dirty="0"/>
          </a:p>
          <a:p>
            <a:endParaRPr lang="en-US" sz="1600" dirty="0"/>
          </a:p>
          <a:p>
            <a:r>
              <a:rPr lang="en-US" sz="1600" dirty="0" err="1" smtClean="0"/>
              <a:t>Stap</a:t>
            </a:r>
            <a:r>
              <a:rPr lang="en-US" sz="1600" dirty="0" smtClean="0"/>
              <a:t> </a:t>
            </a:r>
            <a:r>
              <a:rPr lang="en-US" sz="1600" dirty="0"/>
              <a:t>6: </a:t>
            </a:r>
            <a:r>
              <a:rPr lang="en-US" sz="1600" dirty="0" err="1" smtClean="0"/>
              <a:t>Klik</a:t>
            </a:r>
            <a:r>
              <a:rPr lang="en-US" sz="1600" dirty="0" smtClean="0"/>
              <a:t> op het </a:t>
            </a:r>
            <a:r>
              <a:rPr lang="en-US" sz="1600" dirty="0" err="1" smtClean="0"/>
              <a:t>blok</a:t>
            </a:r>
            <a:r>
              <a:rPr lang="en-US" sz="1600" dirty="0" smtClean="0"/>
              <a:t> </a:t>
            </a:r>
            <a:r>
              <a:rPr lang="en-US" sz="1600" dirty="0" err="1" smtClean="0"/>
              <a:t>zodat</a:t>
            </a:r>
            <a:r>
              <a:rPr lang="en-US" sz="1600" dirty="0" smtClean="0"/>
              <a:t> de extra </a:t>
            </a:r>
            <a:r>
              <a:rPr lang="en-US" sz="1600" dirty="0" err="1" smtClean="0"/>
              <a:t>blokken</a:t>
            </a:r>
            <a:r>
              <a:rPr lang="en-US" sz="1600" dirty="0" smtClean="0"/>
              <a:t> </a:t>
            </a:r>
            <a:r>
              <a:rPr lang="en-US" sz="1600" dirty="0" err="1" smtClean="0"/>
              <a:t>verschijnen</a:t>
            </a:r>
            <a:r>
              <a:rPr lang="en-US" sz="1600" dirty="0" smtClean="0"/>
              <a:t>.</a:t>
            </a:r>
            <a:endParaRPr lang="en-US" sz="1600" dirty="0"/>
          </a:p>
          <a:p>
            <a:endParaRPr lang="en-US" sz="1600" dirty="0"/>
          </a:p>
          <a:p>
            <a:r>
              <a:rPr lang="en-US" sz="1600" dirty="0" err="1" smtClean="0"/>
              <a:t>Stap</a:t>
            </a:r>
            <a:r>
              <a:rPr lang="en-US" sz="1600" dirty="0" smtClean="0"/>
              <a:t> </a:t>
            </a:r>
            <a:r>
              <a:rPr lang="en-US" sz="1600" dirty="0"/>
              <a:t>7: </a:t>
            </a:r>
            <a:r>
              <a:rPr lang="en-US" sz="1600" dirty="0" err="1" smtClean="0"/>
              <a:t>Zie</a:t>
            </a:r>
            <a:r>
              <a:rPr lang="en-US" sz="1600" dirty="0" smtClean="0"/>
              <a:t> de </a:t>
            </a:r>
            <a:r>
              <a:rPr lang="en-US" sz="1600" dirty="0" err="1" smtClean="0"/>
              <a:t>blokken</a:t>
            </a:r>
            <a:r>
              <a:rPr lang="en-US" sz="1600" dirty="0" smtClean="0"/>
              <a:t> </a:t>
            </a:r>
            <a:r>
              <a:rPr lang="en-US" sz="1600" dirty="0" err="1" smtClean="0"/>
              <a:t>verschijnen</a:t>
            </a:r>
            <a:r>
              <a:rPr lang="en-US" sz="1600" dirty="0" smtClean="0"/>
              <a:t>.</a:t>
            </a:r>
            <a:endParaRPr lang="nl-NL" sz="1600" dirty="0"/>
          </a:p>
        </p:txBody>
      </p:sp>
      <p:cxnSp>
        <p:nvCxnSpPr>
          <p:cNvPr id="7" name="Rechte verbindingslijn met pijl 6"/>
          <p:cNvCxnSpPr/>
          <p:nvPr/>
        </p:nvCxnSpPr>
        <p:spPr>
          <a:xfrm flipH="1">
            <a:off x="5724128" y="1203598"/>
            <a:ext cx="1656184" cy="144016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H="1">
            <a:off x="6876256" y="2067694"/>
            <a:ext cx="504056"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H="1" flipV="1">
            <a:off x="6084168" y="2859782"/>
            <a:ext cx="1296144" cy="3600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flipH="1">
            <a:off x="4427984" y="4083918"/>
            <a:ext cx="280831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De blokken worden niet opgeslagen</a:t>
            </a:r>
            <a:endParaRPr lang="nl-NL"/>
          </a:p>
        </p:txBody>
      </p:sp>
      <p:sp>
        <p:nvSpPr>
          <p:cNvPr id="3" name="Tijdelijke aanduiding voor inhoud 2"/>
          <p:cNvSpPr>
            <a:spLocks noGrp="1"/>
          </p:cNvSpPr>
          <p:nvPr>
            <p:ph idx="1"/>
          </p:nvPr>
        </p:nvSpPr>
        <p:spPr/>
        <p:txBody>
          <a:bodyPr/>
          <a:lstStyle/>
          <a:p>
            <a:r>
              <a:rPr lang="nl-NL" smtClean="0"/>
              <a:t>Als je het bestand opnieuw opent nadat die opgslagen was, dan </a:t>
            </a:r>
          </a:p>
          <a:p>
            <a:pPr lvl="1"/>
            <a:r>
              <a:rPr lang="nl-NL" smtClean="0"/>
              <a:t>Is de scratchClient extension loader nog steeds aanwezig</a:t>
            </a:r>
          </a:p>
          <a:p>
            <a:pPr lvl="1"/>
            <a:r>
              <a:rPr lang="nl-NL" smtClean="0"/>
              <a:t>Zijn de echte blokken verdwenen</a:t>
            </a:r>
          </a:p>
          <a:p>
            <a:pPr lvl="1"/>
            <a:r>
              <a:rPr lang="nl-NL" smtClean="0"/>
              <a:t>En zie je veel blokken zo:</a:t>
            </a:r>
          </a:p>
          <a:p>
            <a:r>
              <a:rPr lang="nl-NL" smtClean="0"/>
              <a:t>Daarom moet je na heropenen stappen 4 – 7 opnieuw doen.</a:t>
            </a:r>
          </a:p>
          <a:p>
            <a:r>
              <a:rPr lang="nl-NL" smtClean="0"/>
              <a:t>Voor een andere methode, zie de volgende pagina.</a:t>
            </a:r>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67</a:t>
            </a:fld>
            <a:endParaRPr lang="nl-NL"/>
          </a:p>
        </p:txBody>
      </p:sp>
      <p:pic>
        <p:nvPicPr>
          <p:cNvPr id="10242" name="Picture 2" descr="Y:\screenshots\2018-04-03__00-22-1522707769.jpg"/>
          <p:cNvPicPr>
            <a:picLocks noChangeAspect="1" noChangeArrowheads="1"/>
          </p:cNvPicPr>
          <p:nvPr/>
        </p:nvPicPr>
        <p:blipFill>
          <a:blip r:embed="rId2" cstate="print"/>
          <a:srcRect/>
          <a:stretch>
            <a:fillRect/>
          </a:stretch>
        </p:blipFill>
        <p:spPr bwMode="auto">
          <a:xfrm>
            <a:off x="3707904" y="2355726"/>
            <a:ext cx="942975" cy="485775"/>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Alternatief voor for stappen 4 – 7 </a:t>
            </a:r>
            <a:endParaRPr lang="nl-NL"/>
          </a:p>
        </p:txBody>
      </p:sp>
      <p:sp>
        <p:nvSpPr>
          <p:cNvPr id="3" name="Tijdelijke aanduiding voor inhoud 2"/>
          <p:cNvSpPr>
            <a:spLocks noGrp="1"/>
          </p:cNvSpPr>
          <p:nvPr>
            <p:ph idx="1"/>
          </p:nvPr>
        </p:nvSpPr>
        <p:spPr/>
        <p:txBody>
          <a:bodyPr>
            <a:normAutofit fontScale="92500"/>
          </a:bodyPr>
          <a:lstStyle/>
          <a:p>
            <a:r>
              <a:rPr lang="nl-NL" dirty="0" smtClean="0"/>
              <a:t>In plaats van stappen 4 – 7 elke keer handmatig te doen, kun je:</a:t>
            </a:r>
          </a:p>
          <a:p>
            <a:r>
              <a:rPr lang="nl-NL" dirty="0" smtClean="0"/>
              <a:t>Een </a:t>
            </a:r>
            <a:r>
              <a:rPr lang="nl-NL" dirty="0" err="1" smtClean="0"/>
              <a:t>sprite</a:t>
            </a:r>
            <a:r>
              <a:rPr lang="nl-NL" dirty="0" smtClean="0"/>
              <a:t> opnemen</a:t>
            </a:r>
            <a:br>
              <a:rPr lang="nl-NL" dirty="0" smtClean="0"/>
            </a:br>
            <a:r>
              <a:rPr lang="nl-NL" i="1" dirty="0" err="1" smtClean="0"/>
              <a:t>Load</a:t>
            </a:r>
            <a:r>
              <a:rPr lang="nl-NL" i="1" dirty="0" smtClean="0"/>
              <a:t> </a:t>
            </a:r>
            <a:r>
              <a:rPr lang="nl-NL" i="1" dirty="0" err="1" smtClean="0"/>
              <a:t>Name-Value</a:t>
            </a:r>
            <a:r>
              <a:rPr lang="nl-NL" i="1" dirty="0" smtClean="0"/>
              <a:t> </a:t>
            </a:r>
            <a:r>
              <a:rPr lang="nl-NL" i="1" dirty="0" err="1" smtClean="0"/>
              <a:t>Extension</a:t>
            </a:r>
            <a:r>
              <a:rPr lang="nl-NL" i="1" dirty="0" smtClean="0"/>
              <a:t> Blocks.sprite2 </a:t>
            </a:r>
            <a:r>
              <a:rPr lang="nl-NL" dirty="0" smtClean="0"/>
              <a:t>uit de map </a:t>
            </a:r>
            <a:r>
              <a:rPr lang="nl-NL" i="1" dirty="0" smtClean="0"/>
              <a:t>~/</a:t>
            </a:r>
            <a:r>
              <a:rPr lang="nl-NL" i="1" dirty="0" err="1" smtClean="0"/>
              <a:t>scratchClient-Tutorials</a:t>
            </a:r>
            <a:r>
              <a:rPr lang="nl-NL" i="1" dirty="0" smtClean="0"/>
              <a:t>/</a:t>
            </a:r>
            <a:r>
              <a:rPr lang="nl-NL" i="1" dirty="0" err="1" smtClean="0"/>
              <a:t>scratchClientExtension</a:t>
            </a:r>
            <a:r>
              <a:rPr lang="nl-NL" i="1" dirty="0" smtClean="0"/>
              <a:t>/</a:t>
            </a:r>
            <a:r>
              <a:rPr lang="nl-NL" i="1" dirty="0" err="1" smtClean="0"/>
              <a:t>Sprites</a:t>
            </a:r>
            <a:endParaRPr lang="nl-NL" i="1" dirty="0" smtClean="0"/>
          </a:p>
          <a:p>
            <a:pPr lvl="1"/>
            <a:r>
              <a:rPr lang="nl-NL" i="1" dirty="0" smtClean="0"/>
              <a:t>Bedenk dat bij het laden van een </a:t>
            </a:r>
            <a:r>
              <a:rPr lang="nl-NL" i="1" dirty="0" err="1" smtClean="0"/>
              <a:t>sprite</a:t>
            </a:r>
            <a:r>
              <a:rPr lang="nl-NL" i="1" dirty="0" smtClean="0"/>
              <a:t> in Scratch 2 op </a:t>
            </a:r>
            <a:r>
              <a:rPr lang="nl-NL" i="1" dirty="0" err="1" smtClean="0"/>
              <a:t>RPi</a:t>
            </a:r>
            <a:r>
              <a:rPr lang="nl-NL" i="1" dirty="0" smtClean="0"/>
              <a:t> de muisknoppen soms dood zijn en dat je zult moeten navigeren met de pijltjes (selecteren met return / enter). </a:t>
            </a:r>
            <a:r>
              <a:rPr lang="nl-NL" i="1" dirty="0" err="1" smtClean="0"/>
              <a:t>Esc</a:t>
            </a:r>
            <a:r>
              <a:rPr lang="nl-NL" i="1" dirty="0" smtClean="0"/>
              <a:t> haalt je uit die toestand.</a:t>
            </a:r>
          </a:p>
          <a:p>
            <a:r>
              <a:rPr lang="nl-NL" dirty="0" smtClean="0"/>
              <a:t>Deze </a:t>
            </a:r>
            <a:r>
              <a:rPr lang="nl-NL" dirty="0" err="1" smtClean="0"/>
              <a:t>sprite</a:t>
            </a:r>
            <a:r>
              <a:rPr lang="nl-NL" dirty="0" smtClean="0"/>
              <a:t> heeft een klein groen vierkantje dat je kunt klikken om de extra blokken te laden elke keer dat je de file opnieuw opent.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68</a:t>
            </a:fld>
            <a:endParaRPr lang="nl-NL"/>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Y:\screenshots\2018-09-02__19-12-1535908322.jpg"/>
          <p:cNvPicPr>
            <a:picLocks noChangeAspect="1" noChangeArrowheads="1"/>
          </p:cNvPicPr>
          <p:nvPr/>
        </p:nvPicPr>
        <p:blipFill>
          <a:blip r:embed="rId2" cstate="print"/>
          <a:srcRect/>
          <a:stretch>
            <a:fillRect/>
          </a:stretch>
        </p:blipFill>
        <p:spPr bwMode="auto">
          <a:xfrm>
            <a:off x="5076056" y="1779662"/>
            <a:ext cx="3885799" cy="3095873"/>
          </a:xfrm>
          <a:prstGeom prst="rect">
            <a:avLst/>
          </a:prstGeom>
          <a:noFill/>
        </p:spPr>
      </p:pic>
      <p:sp>
        <p:nvSpPr>
          <p:cNvPr id="2" name="Titel 1"/>
          <p:cNvSpPr>
            <a:spLocks noGrp="1"/>
          </p:cNvSpPr>
          <p:nvPr>
            <p:ph type="title"/>
          </p:nvPr>
        </p:nvSpPr>
        <p:spPr/>
        <p:txBody>
          <a:bodyPr>
            <a:normAutofit fontScale="90000"/>
          </a:bodyPr>
          <a:lstStyle/>
          <a:p>
            <a:r>
              <a:rPr lang="nl-NL" smtClean="0"/>
              <a:t>Een andere representatie van blokken</a:t>
            </a:r>
            <a:endParaRPr lang="nl-NL"/>
          </a:p>
        </p:txBody>
      </p:sp>
      <p:sp>
        <p:nvSpPr>
          <p:cNvPr id="3" name="Tijdelijke aanduiding voor inhoud 2"/>
          <p:cNvSpPr>
            <a:spLocks noGrp="1"/>
          </p:cNvSpPr>
          <p:nvPr>
            <p:ph idx="1"/>
          </p:nvPr>
        </p:nvSpPr>
        <p:spPr>
          <a:xfrm>
            <a:off x="457200" y="1200150"/>
            <a:ext cx="8229600" cy="3603847"/>
          </a:xfrm>
        </p:spPr>
        <p:txBody>
          <a:bodyPr>
            <a:normAutofit/>
          </a:bodyPr>
          <a:lstStyle/>
          <a:p>
            <a:r>
              <a:rPr lang="nl-NL" sz="2000" dirty="0" err="1" smtClean="0"/>
              <a:t>scratchClient</a:t>
            </a:r>
            <a:r>
              <a:rPr lang="nl-NL" sz="2000" dirty="0" smtClean="0"/>
              <a:t> blokken kunnen ook weergegeven worden met een blok per input of output waarde.</a:t>
            </a:r>
          </a:p>
          <a:p>
            <a:r>
              <a:rPr lang="nl-NL" sz="2000" dirty="0" smtClean="0"/>
              <a:t>Je krijgt dan </a:t>
            </a:r>
            <a:r>
              <a:rPr lang="nl-NL" sz="2000" dirty="0" err="1" smtClean="0"/>
              <a:t>b.v</a:t>
            </a:r>
            <a:r>
              <a:rPr lang="nl-NL" sz="2000" dirty="0" smtClean="0"/>
              <a:t>. </a:t>
            </a:r>
          </a:p>
          <a:p>
            <a:pPr lvl="1"/>
            <a:r>
              <a:rPr lang="nl-NL" sz="1800" dirty="0" smtClean="0"/>
              <a:t>Een apart blok voor </a:t>
            </a:r>
            <a:r>
              <a:rPr lang="nl-NL" sz="1800" i="1" dirty="0" err="1" smtClean="0"/>
              <a:t>BigRedLED</a:t>
            </a:r>
            <a:endParaRPr lang="nl-NL" sz="1800" i="1" dirty="0" smtClean="0"/>
          </a:p>
          <a:p>
            <a:pPr lvl="1"/>
            <a:r>
              <a:rPr lang="nl-NL" sz="1800" dirty="0" smtClean="0"/>
              <a:t>Een apart blok voor </a:t>
            </a:r>
            <a:r>
              <a:rPr lang="nl-NL" sz="1800" i="1" dirty="0" err="1" smtClean="0"/>
              <a:t>BigGreenLED</a:t>
            </a:r>
            <a:endParaRPr lang="nl-NL" sz="1800" i="1" dirty="0" smtClean="0"/>
          </a:p>
          <a:p>
            <a:pPr lvl="1"/>
            <a:r>
              <a:rPr lang="nl-NL" sz="1800" dirty="0" smtClean="0"/>
              <a:t>Een apart blok voor elke input </a:t>
            </a:r>
            <a:br>
              <a:rPr lang="nl-NL" sz="1800" dirty="0" smtClean="0"/>
            </a:br>
            <a:r>
              <a:rPr lang="nl-NL" sz="1800" dirty="0" smtClean="0"/>
              <a:t>variabele (hier alleen </a:t>
            </a:r>
            <a:r>
              <a:rPr lang="nl-NL" sz="1800" i="1" dirty="0" smtClean="0"/>
              <a:t>Button</a:t>
            </a:r>
            <a:r>
              <a:rPr lang="nl-NL" sz="1800" dirty="0" smtClean="0"/>
              <a:t>) </a:t>
            </a:r>
          </a:p>
          <a:p>
            <a:r>
              <a:rPr lang="nl-NL" sz="2000" dirty="0" smtClean="0"/>
              <a:t>Je kunt deze weergave krijgen door </a:t>
            </a:r>
            <a:br>
              <a:rPr lang="nl-NL" sz="2000" dirty="0" smtClean="0"/>
            </a:br>
            <a:r>
              <a:rPr lang="nl-NL" sz="2000" i="1" dirty="0" err="1" smtClean="0"/>
              <a:t>verbose</a:t>
            </a:r>
            <a:r>
              <a:rPr lang="nl-NL" sz="2000" dirty="0" smtClean="0"/>
              <a:t> te selecteren in het </a:t>
            </a:r>
            <a:r>
              <a:rPr lang="nl-NL" sz="2000" dirty="0" err="1" smtClean="0"/>
              <a:t>load</a:t>
            </a:r>
            <a:r>
              <a:rPr lang="nl-NL" sz="2000" dirty="0" smtClean="0"/>
              <a:t> blok</a:t>
            </a:r>
            <a:endParaRPr lang="nl-NL" sz="2000"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69</a:t>
            </a:fld>
            <a:endParaRPr lang="nl-NL"/>
          </a:p>
        </p:txBody>
      </p:sp>
      <p:cxnSp>
        <p:nvCxnSpPr>
          <p:cNvPr id="6" name="Rechte verbindingslijn met pijl 5"/>
          <p:cNvCxnSpPr/>
          <p:nvPr/>
        </p:nvCxnSpPr>
        <p:spPr>
          <a:xfrm>
            <a:off x="4499992" y="3219822"/>
            <a:ext cx="504056"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V="1">
            <a:off x="4572000" y="3435846"/>
            <a:ext cx="3816424"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extShape 1"/>
          <p:cNvSpPr txBox="1"/>
          <p:nvPr/>
        </p:nvSpPr>
        <p:spPr>
          <a:xfrm>
            <a:off x="457200" y="205920"/>
            <a:ext cx="8229240" cy="1069200"/>
          </a:xfrm>
          <a:prstGeom prst="rect">
            <a:avLst/>
          </a:prstGeom>
          <a:noFill/>
          <a:ln>
            <a:noFill/>
          </a:ln>
        </p:spPr>
        <p:txBody>
          <a:bodyPr anchor="ctr">
            <a:normAutofit fontScale="85000" lnSpcReduction="20000"/>
          </a:bodyPr>
          <a:lstStyle/>
          <a:p>
            <a:pPr>
              <a:lnSpc>
                <a:spcPct val="100000"/>
              </a:lnSpc>
            </a:pPr>
            <a:r>
              <a:rPr lang="nl-NL" sz="4400" b="0" strike="noStrike" spc="-1">
                <a:solidFill>
                  <a:srgbClr val="000000"/>
                </a:solidFill>
                <a:uFill>
                  <a:solidFill>
                    <a:srgbClr val="FFFFFF"/>
                  </a:solidFill>
                </a:uFill>
                <a:latin typeface="Calibri"/>
              </a:rPr>
              <a:t>Beispiel für was mit Scratch und scratchClient erstellt werden kann</a:t>
            </a:r>
          </a:p>
        </p:txBody>
      </p:sp>
      <p:sp>
        <p:nvSpPr>
          <p:cNvPr id="217" name="TextShape 2"/>
          <p:cNvSpPr txBox="1"/>
          <p:nvPr/>
        </p:nvSpPr>
        <p:spPr>
          <a:xfrm>
            <a:off x="457200" y="1200240"/>
            <a:ext cx="8229240" cy="3394080"/>
          </a:xfrm>
          <a:prstGeom prst="rect">
            <a:avLst/>
          </a:prstGeom>
          <a:noFill/>
          <a:ln>
            <a:noFill/>
          </a:ln>
        </p:spPr>
        <p:txBody>
          <a:bodyPr>
            <a:normAutofit/>
          </a:bodyPr>
          <a:lstStyle/>
          <a:p>
            <a:pPr>
              <a:lnSpc>
                <a:spcPct val="100000"/>
              </a:lnSpc>
              <a:spcBef>
                <a:spcPts val="479"/>
              </a:spcBef>
            </a:pPr>
            <a:endParaRPr lang="nl-NL" sz="2400" b="0" strike="noStrike" spc="-1">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u="sng" strike="noStrike" spc="-1">
                <a:solidFill>
                  <a:srgbClr val="0000FF"/>
                </a:solidFill>
                <a:uFill>
                  <a:solidFill>
                    <a:srgbClr val="FFFFFF"/>
                  </a:solidFill>
                </a:uFill>
                <a:latin typeface="Calibri"/>
                <a:hlinkClick r:id="rId3"/>
              </a:rPr>
              <a:t>https://www.youtube.com/watch?v=Qo1gnXNzhqE</a:t>
            </a:r>
            <a:endParaRPr lang="nl-NL" sz="2400" b="0" strike="noStrike" spc="-1">
              <a:solidFill>
                <a:srgbClr val="000000"/>
              </a:solidFill>
              <a:uFill>
                <a:solidFill>
                  <a:srgbClr val="FFFFFF"/>
                </a:solidFill>
              </a:uFill>
              <a:latin typeface="Calibri"/>
            </a:endParaRPr>
          </a:p>
        </p:txBody>
      </p:sp>
      <p:sp>
        <p:nvSpPr>
          <p:cNvPr id="218" name="TextShape 3"/>
          <p:cNvSpPr txBox="1"/>
          <p:nvPr/>
        </p:nvSpPr>
        <p:spPr>
          <a:xfrm>
            <a:off x="8172360" y="4767120"/>
            <a:ext cx="514080" cy="273600"/>
          </a:xfrm>
          <a:prstGeom prst="rect">
            <a:avLst/>
          </a:prstGeom>
          <a:noFill/>
          <a:ln>
            <a:noFill/>
          </a:ln>
        </p:spPr>
        <p:txBody>
          <a:bodyPr anchor="ctr"/>
          <a:lstStyle/>
          <a:p>
            <a:pPr algn="r">
              <a:lnSpc>
                <a:spcPct val="100000"/>
              </a:lnSpc>
            </a:pPr>
            <a:fld id="{44CB8C88-256D-4698-9132-45B3A240A5D7}" type="slidenum">
              <a:rPr lang="en-GB" sz="1200" b="0" strike="noStrike" spc="-1">
                <a:solidFill>
                  <a:srgbClr val="8B8B8B"/>
                </a:solidFill>
                <a:uFill>
                  <a:solidFill>
                    <a:srgbClr val="FFFFFF"/>
                  </a:solidFill>
                </a:uFill>
                <a:latin typeface="Calibri"/>
              </a:rPr>
              <a:pPr algn="r">
                <a:lnSpc>
                  <a:spcPct val="100000"/>
                </a:lnSpc>
              </a:pPr>
              <a:t>7</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smtClean="0"/>
              <a:t>Makkelijke manier om de </a:t>
            </a:r>
            <a:r>
              <a:rPr lang="nl-NL" i="1" smtClean="0"/>
              <a:t>verbose</a:t>
            </a:r>
            <a:r>
              <a:rPr lang="nl-NL" smtClean="0"/>
              <a:t> versie van de blokken te krijgen</a:t>
            </a:r>
            <a:endParaRPr lang="nl-NL"/>
          </a:p>
        </p:txBody>
      </p:sp>
      <p:sp>
        <p:nvSpPr>
          <p:cNvPr id="3" name="Tijdelijke aanduiding voor inhoud 2"/>
          <p:cNvSpPr>
            <a:spLocks noGrp="1"/>
          </p:cNvSpPr>
          <p:nvPr>
            <p:ph idx="1"/>
          </p:nvPr>
        </p:nvSpPr>
        <p:spPr/>
        <p:txBody>
          <a:bodyPr>
            <a:normAutofit lnSpcReduction="10000"/>
          </a:bodyPr>
          <a:lstStyle/>
          <a:p>
            <a:r>
              <a:rPr lang="nl-NL" dirty="0" smtClean="0"/>
              <a:t>Neem de </a:t>
            </a:r>
            <a:r>
              <a:rPr lang="nl-NL" dirty="0" err="1" smtClean="0"/>
              <a:t>sprite</a:t>
            </a:r>
            <a:r>
              <a:rPr lang="nl-NL" dirty="0" smtClean="0"/>
              <a:t> </a:t>
            </a:r>
            <a:br>
              <a:rPr lang="nl-NL" dirty="0" smtClean="0"/>
            </a:br>
            <a:r>
              <a:rPr lang="nl-NL" i="1" dirty="0" err="1" smtClean="0"/>
              <a:t>Load</a:t>
            </a:r>
            <a:r>
              <a:rPr lang="nl-NL" i="1" dirty="0" smtClean="0"/>
              <a:t> </a:t>
            </a:r>
            <a:r>
              <a:rPr lang="nl-NL" i="1" dirty="0" err="1" smtClean="0"/>
              <a:t>Verbose</a:t>
            </a:r>
            <a:r>
              <a:rPr lang="nl-NL" i="1" dirty="0" smtClean="0"/>
              <a:t> </a:t>
            </a:r>
            <a:r>
              <a:rPr lang="nl-NL" i="1" dirty="0" err="1" smtClean="0"/>
              <a:t>Extension</a:t>
            </a:r>
            <a:r>
              <a:rPr lang="nl-NL" i="1" dirty="0" smtClean="0"/>
              <a:t> Blocks.sprite2 </a:t>
            </a:r>
            <a:r>
              <a:rPr lang="nl-NL" dirty="0" smtClean="0"/>
              <a:t>uit de map </a:t>
            </a:r>
            <a:r>
              <a:rPr lang="nl-NL" i="1" dirty="0" smtClean="0"/>
              <a:t>~/</a:t>
            </a:r>
            <a:r>
              <a:rPr lang="nl-NL" i="1" dirty="0" err="1" smtClean="0"/>
              <a:t>scratchClient-Tutorials</a:t>
            </a:r>
            <a:r>
              <a:rPr lang="nl-NL" i="1" dirty="0" smtClean="0"/>
              <a:t>/</a:t>
            </a:r>
            <a:r>
              <a:rPr lang="nl-NL" i="1" dirty="0" err="1" smtClean="0"/>
              <a:t>scratchClientExtension</a:t>
            </a:r>
            <a:r>
              <a:rPr lang="nl-NL" i="1" dirty="0" smtClean="0"/>
              <a:t>/</a:t>
            </a:r>
            <a:r>
              <a:rPr lang="nl-NL" i="1" dirty="0" err="1" smtClean="0"/>
              <a:t>Sprites</a:t>
            </a:r>
            <a:r>
              <a:rPr lang="nl-NL" i="1" dirty="0" smtClean="0"/>
              <a:t> </a:t>
            </a:r>
            <a:r>
              <a:rPr lang="nl-NL" dirty="0" smtClean="0"/>
              <a:t>op</a:t>
            </a:r>
          </a:p>
          <a:p>
            <a:pPr lvl="1"/>
            <a:r>
              <a:rPr lang="nl-NL" i="1" dirty="0" smtClean="0"/>
              <a:t>Bedenk weer dat de muisknoppen mogelijk dood zijn bij het laden, zie eerder.</a:t>
            </a:r>
          </a:p>
          <a:p>
            <a:r>
              <a:rPr lang="nl-NL" dirty="0" smtClean="0"/>
              <a:t>Die </a:t>
            </a:r>
            <a:r>
              <a:rPr lang="nl-NL" dirty="0" err="1" smtClean="0"/>
              <a:t>sprite</a:t>
            </a:r>
            <a:r>
              <a:rPr lang="nl-NL" dirty="0" smtClean="0"/>
              <a:t> heeft een kleine groene cirkel die je kunt klikken om de extra blokken te krijgen elke keer dat je een bestand opnieuw opent.</a:t>
            </a:r>
          </a:p>
          <a:p>
            <a:pPr lvl="1"/>
            <a:r>
              <a:rPr lang="nl-NL" dirty="0" smtClean="0"/>
              <a:t>Vergelijk dat met het laden van de </a:t>
            </a:r>
            <a:r>
              <a:rPr lang="nl-NL" dirty="0" err="1" smtClean="0"/>
              <a:t>naam-waarde</a:t>
            </a:r>
            <a:r>
              <a:rPr lang="nl-NL" dirty="0" smtClean="0"/>
              <a:t> paren waarvoor je de andere </a:t>
            </a:r>
            <a:r>
              <a:rPr lang="nl-NL" dirty="0" err="1" smtClean="0"/>
              <a:t>sprite</a:t>
            </a:r>
            <a:r>
              <a:rPr lang="nl-NL" dirty="0" smtClean="0"/>
              <a:t> met het kleine groene vierkantje kunt gebruiken.</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70</a:t>
            </a:fld>
            <a:endParaRPr lang="nl-NL"/>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TextShape 1"/>
          <p:cNvSpPr txBox="1"/>
          <p:nvPr/>
        </p:nvSpPr>
        <p:spPr>
          <a:xfrm>
            <a:off x="685800" y="1597680"/>
            <a:ext cx="7772040" cy="1102320"/>
          </a:xfrm>
          <a:prstGeom prst="rect">
            <a:avLst/>
          </a:prstGeom>
          <a:noFill/>
          <a:ln>
            <a:noFill/>
          </a:ln>
        </p:spPr>
        <p:txBody>
          <a:bodyPr anchor="ctr">
            <a:normAutofit fontScale="85000" lnSpcReduction="20000"/>
          </a:bodyPr>
          <a:lstStyle/>
          <a:p>
            <a:pPr algn="ctr">
              <a:lnSpc>
                <a:spcPct val="100000"/>
              </a:lnSpc>
            </a:pPr>
            <a:r>
              <a:rPr lang="nl-NL" sz="4400" b="0" strike="noStrike" spc="-1" dirty="0" err="1">
                <a:solidFill>
                  <a:srgbClr val="FFFFFF"/>
                </a:solidFill>
                <a:uFill>
                  <a:solidFill>
                    <a:srgbClr val="FFFFFF"/>
                  </a:solidFill>
                </a:uFill>
                <a:latin typeface="Calibri"/>
              </a:rPr>
              <a:t>Anhang</a:t>
            </a:r>
            <a:r>
              <a:rPr lang="nl-NL" sz="4400" b="0" strike="noStrike" spc="-1" dirty="0">
                <a:solidFill>
                  <a:srgbClr val="FFFFFF"/>
                </a:solidFill>
                <a:uFill>
                  <a:solidFill>
                    <a:srgbClr val="FFFFFF"/>
                  </a:solidFill>
                </a:uFill>
                <a:latin typeface="Calibri"/>
              </a:rPr>
              <a:t> </a:t>
            </a:r>
            <a:r>
              <a:rPr lang="nl-NL" sz="4400" b="0" strike="noStrike" spc="-1" dirty="0" smtClean="0">
                <a:solidFill>
                  <a:srgbClr val="FFFFFF"/>
                </a:solidFill>
                <a:uFill>
                  <a:solidFill>
                    <a:srgbClr val="FFFFFF"/>
                  </a:solidFill>
                </a:uFill>
                <a:latin typeface="Calibri"/>
              </a:rPr>
              <a:t>B</a:t>
            </a:r>
            <a:r>
              <a:rPr dirty="0"/>
              <a:t/>
            </a:r>
            <a:br>
              <a:rPr dirty="0"/>
            </a:br>
            <a:r>
              <a:rPr lang="nl-NL" sz="4400" b="0" strike="noStrike" spc="-1" dirty="0">
                <a:solidFill>
                  <a:srgbClr val="FFFFFF"/>
                </a:solidFill>
                <a:uFill>
                  <a:solidFill>
                    <a:srgbClr val="FFFFFF"/>
                  </a:solidFill>
                </a:uFill>
                <a:latin typeface="Calibri"/>
              </a:rPr>
              <a:t>Bei </a:t>
            </a:r>
            <a:r>
              <a:rPr lang="nl-NL" sz="4400" b="0" strike="noStrike" spc="-1" dirty="0" err="1">
                <a:solidFill>
                  <a:srgbClr val="FFFFFF"/>
                </a:solidFill>
                <a:uFill>
                  <a:solidFill>
                    <a:srgbClr val="FFFFFF"/>
                  </a:solidFill>
                </a:uFill>
                <a:latin typeface="Calibri"/>
              </a:rPr>
              <a:t>Verwendung</a:t>
            </a:r>
            <a:r>
              <a:rPr lang="nl-NL" sz="4400" b="0" strike="noStrike" spc="-1" dirty="0">
                <a:solidFill>
                  <a:srgbClr val="FFFFFF"/>
                </a:solidFill>
                <a:uFill>
                  <a:solidFill>
                    <a:srgbClr val="FFFFFF"/>
                  </a:solidFill>
                </a:uFill>
                <a:latin typeface="Calibri"/>
              </a:rPr>
              <a:t> </a:t>
            </a:r>
            <a:r>
              <a:rPr lang="nl-NL" sz="4400" b="0" strike="noStrike" spc="-1" dirty="0" err="1">
                <a:solidFill>
                  <a:srgbClr val="FFFFFF"/>
                </a:solidFill>
                <a:uFill>
                  <a:solidFill>
                    <a:srgbClr val="FFFFFF"/>
                  </a:solidFill>
                </a:uFill>
                <a:latin typeface="Calibri"/>
              </a:rPr>
              <a:t>von</a:t>
            </a:r>
            <a:r>
              <a:rPr lang="nl-NL" sz="4400" b="0" strike="noStrike" spc="-1" dirty="0">
                <a:solidFill>
                  <a:srgbClr val="FFFFFF"/>
                </a:solidFill>
                <a:uFill>
                  <a:solidFill>
                    <a:srgbClr val="FFFFFF"/>
                  </a:solidFill>
                </a:uFill>
                <a:latin typeface="Calibri"/>
              </a:rPr>
              <a:t> Scratch 1.4</a:t>
            </a:r>
            <a:endParaRPr lang="nl-NL" sz="4400" b="0" strike="noStrike" spc="-1" dirty="0">
              <a:solidFill>
                <a:srgbClr val="000000"/>
              </a:solidFill>
              <a:uFill>
                <a:solidFill>
                  <a:srgbClr val="FFFFFF"/>
                </a:solidFill>
              </a:uFill>
              <a:latin typeface="Calibri"/>
            </a:endParaRPr>
          </a:p>
        </p:txBody>
      </p:sp>
      <p:sp>
        <p:nvSpPr>
          <p:cNvPr id="611" name="TextShape 2"/>
          <p:cNvSpPr txBox="1"/>
          <p:nvPr/>
        </p:nvSpPr>
        <p:spPr>
          <a:xfrm>
            <a:off x="8629560" y="4767120"/>
            <a:ext cx="514080" cy="274320"/>
          </a:xfrm>
          <a:prstGeom prst="rect">
            <a:avLst/>
          </a:prstGeom>
          <a:noFill/>
          <a:ln>
            <a:noFill/>
          </a:ln>
        </p:spPr>
        <p:txBody>
          <a:bodyPr anchor="ctr"/>
          <a:lstStyle/>
          <a:p>
            <a:pPr algn="r">
              <a:lnSpc>
                <a:spcPct val="100000"/>
              </a:lnSpc>
            </a:pPr>
            <a:fld id="{E1DAFF40-E94E-46FF-8260-158160265A5A}" type="slidenum">
              <a:rPr lang="en-GB" sz="1200" b="0" strike="noStrike" spc="-1">
                <a:solidFill>
                  <a:srgbClr val="8B8B8B"/>
                </a:solidFill>
                <a:uFill>
                  <a:solidFill>
                    <a:srgbClr val="FFFFFF"/>
                  </a:solidFill>
                </a:uFill>
                <a:latin typeface="Calibri"/>
              </a:rPr>
              <a:pPr algn="r">
                <a:lnSpc>
                  <a:spcPct val="100000"/>
                </a:lnSpc>
              </a:pPr>
              <a:t>71</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2" name="Picture 9"/>
          <p:cNvPicPr/>
          <p:nvPr/>
        </p:nvPicPr>
        <p:blipFill>
          <a:blip r:embed="rId3" cstate="print"/>
          <a:stretch/>
        </p:blipFill>
        <p:spPr>
          <a:xfrm>
            <a:off x="7135920" y="504000"/>
            <a:ext cx="676440" cy="676440"/>
          </a:xfrm>
          <a:prstGeom prst="rect">
            <a:avLst/>
          </a:prstGeom>
          <a:ln>
            <a:noFill/>
          </a:ln>
        </p:spPr>
      </p:pic>
      <p:pic>
        <p:nvPicPr>
          <p:cNvPr id="613" name="Picture 9"/>
          <p:cNvPicPr/>
          <p:nvPr/>
        </p:nvPicPr>
        <p:blipFill>
          <a:blip r:embed="rId3" cstate="print"/>
          <a:stretch/>
        </p:blipFill>
        <p:spPr>
          <a:xfrm>
            <a:off x="4140000" y="527040"/>
            <a:ext cx="676440" cy="676440"/>
          </a:xfrm>
          <a:prstGeom prst="rect">
            <a:avLst/>
          </a:prstGeom>
          <a:ln>
            <a:noFill/>
          </a:ln>
        </p:spPr>
      </p:pic>
      <p:pic>
        <p:nvPicPr>
          <p:cNvPr id="614" name="Picture 5"/>
          <p:cNvPicPr/>
          <p:nvPr/>
        </p:nvPicPr>
        <p:blipFill>
          <a:blip r:embed="rId4" cstate="print"/>
          <a:stretch/>
        </p:blipFill>
        <p:spPr>
          <a:xfrm>
            <a:off x="6804360" y="2931840"/>
            <a:ext cx="1440360" cy="1047600"/>
          </a:xfrm>
          <a:prstGeom prst="rect">
            <a:avLst/>
          </a:prstGeom>
          <a:ln>
            <a:noFill/>
          </a:ln>
        </p:spPr>
      </p:pic>
      <p:sp>
        <p:nvSpPr>
          <p:cNvPr id="615" name="CustomShape 1"/>
          <p:cNvSpPr/>
          <p:nvPr/>
        </p:nvSpPr>
        <p:spPr>
          <a:xfrm>
            <a:off x="7164360" y="1203480"/>
            <a:ext cx="1728000" cy="1656000"/>
          </a:xfrm>
          <a:prstGeom prst="rect">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b" anchorCtr="1"/>
          <a:lstStyle/>
          <a:p>
            <a:pPr algn="ctr">
              <a:lnSpc>
                <a:spcPct val="100000"/>
              </a:lnSpc>
            </a:pPr>
            <a:r>
              <a:rPr lang="en-GB" sz="1800" b="0" strike="noStrike" spc="-1">
                <a:solidFill>
                  <a:srgbClr val="000000"/>
                </a:solidFill>
                <a:uFill>
                  <a:solidFill>
                    <a:srgbClr val="FFFFFF"/>
                  </a:solidFill>
                </a:uFill>
                <a:latin typeface="Calibri"/>
              </a:rPr>
              <a:t>Arduino Nano</a:t>
            </a:r>
            <a:endParaRPr lang="en-GB" sz="1800" b="0" strike="noStrike" spc="-1">
              <a:solidFill>
                <a:srgbClr val="000000"/>
              </a:solidFill>
              <a:uFill>
                <a:solidFill>
                  <a:srgbClr val="FFFFFF"/>
                </a:solidFill>
              </a:uFill>
              <a:latin typeface="Arial"/>
            </a:endParaRPr>
          </a:p>
        </p:txBody>
      </p:sp>
      <p:sp>
        <p:nvSpPr>
          <p:cNvPr id="616" name="CustomShape 2"/>
          <p:cNvSpPr/>
          <p:nvPr/>
        </p:nvSpPr>
        <p:spPr>
          <a:xfrm>
            <a:off x="467640" y="1203480"/>
            <a:ext cx="4608000" cy="2448000"/>
          </a:xfrm>
          <a:prstGeom prst="rect">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a:solidFill>
                  <a:srgbClr val="000000"/>
                </a:solidFill>
                <a:uFill>
                  <a:solidFill>
                    <a:srgbClr val="FFFFFF"/>
                  </a:solidFill>
                </a:uFill>
                <a:latin typeface="Calibri"/>
              </a:rPr>
              <a:t>Raspberry Pi </a:t>
            </a:r>
            <a:endParaRPr lang="en-GB" sz="1800" b="0" strike="noStrike" spc="-1">
              <a:solidFill>
                <a:srgbClr val="000000"/>
              </a:solidFill>
              <a:uFill>
                <a:solidFill>
                  <a:srgbClr val="FFFFFF"/>
                </a:solidFill>
              </a:uFill>
              <a:latin typeface="Arial"/>
            </a:endParaRPr>
          </a:p>
          <a:p>
            <a:pPr algn="ctr">
              <a:lnSpc>
                <a:spcPct val="100000"/>
              </a:lnSpc>
            </a:pPr>
            <a:r>
              <a:rPr lang="en-GB" sz="1800" b="0" strike="noStrike" spc="-1">
                <a:solidFill>
                  <a:srgbClr val="000000"/>
                </a:solidFill>
                <a:uFill>
                  <a:solidFill>
                    <a:srgbClr val="FFFFFF"/>
                  </a:solidFill>
                </a:uFill>
                <a:latin typeface="Calibri"/>
              </a:rPr>
              <a:t>2B or 3B</a:t>
            </a:r>
            <a:endParaRPr lang="en-GB" sz="1800" b="0" strike="noStrike" spc="-1">
              <a:solidFill>
                <a:srgbClr val="000000"/>
              </a:solidFill>
              <a:uFill>
                <a:solidFill>
                  <a:srgbClr val="FFFFFF"/>
                </a:solidFill>
              </a:uFill>
              <a:latin typeface="Arial"/>
            </a:endParaRPr>
          </a:p>
        </p:txBody>
      </p:sp>
      <p:sp>
        <p:nvSpPr>
          <p:cNvPr id="617" name="TextShape 3"/>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Die Einrichtung</a:t>
            </a:r>
          </a:p>
        </p:txBody>
      </p:sp>
      <p:sp>
        <p:nvSpPr>
          <p:cNvPr id="618" name="TextShape 4"/>
          <p:cNvSpPr txBox="1"/>
          <p:nvPr/>
        </p:nvSpPr>
        <p:spPr>
          <a:xfrm>
            <a:off x="8172360" y="4767120"/>
            <a:ext cx="514080" cy="273600"/>
          </a:xfrm>
          <a:prstGeom prst="rect">
            <a:avLst/>
          </a:prstGeom>
          <a:noFill/>
          <a:ln>
            <a:noFill/>
          </a:ln>
        </p:spPr>
        <p:txBody>
          <a:bodyPr anchor="ctr"/>
          <a:lstStyle/>
          <a:p>
            <a:pPr algn="r">
              <a:lnSpc>
                <a:spcPct val="100000"/>
              </a:lnSpc>
            </a:pPr>
            <a:fld id="{113001EB-5801-4242-BCAC-D6B90103F3C7}" type="slidenum">
              <a:rPr lang="en-GB" sz="1200" b="0" strike="noStrike" spc="-1">
                <a:solidFill>
                  <a:srgbClr val="8B8B8B"/>
                </a:solidFill>
                <a:uFill>
                  <a:solidFill>
                    <a:srgbClr val="FFFFFF"/>
                  </a:solidFill>
                </a:uFill>
                <a:latin typeface="Calibri"/>
              </a:rPr>
              <a:pPr algn="r">
                <a:lnSpc>
                  <a:spcPct val="100000"/>
                </a:lnSpc>
              </a:pPr>
              <a:t>72</a:t>
            </a:fld>
            <a:endParaRPr lang="en-GB" sz="1200" b="0" strike="noStrike" spc="-1">
              <a:solidFill>
                <a:srgbClr val="000000"/>
              </a:solidFill>
              <a:uFill>
                <a:solidFill>
                  <a:srgbClr val="FFFFFF"/>
                </a:solidFill>
              </a:uFill>
              <a:latin typeface="Times New Roman"/>
            </a:endParaRPr>
          </a:p>
        </p:txBody>
      </p:sp>
      <p:sp>
        <p:nvSpPr>
          <p:cNvPr id="619" name="CustomShape 5"/>
          <p:cNvSpPr/>
          <p:nvPr/>
        </p:nvSpPr>
        <p:spPr>
          <a:xfrm>
            <a:off x="539640" y="1347480"/>
            <a:ext cx="1223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 1.4 Laufzeit</a:t>
            </a:r>
            <a:endParaRPr lang="en-GB" sz="1800" b="0" strike="noStrike" spc="-1">
              <a:solidFill>
                <a:srgbClr val="000000"/>
              </a:solidFill>
              <a:uFill>
                <a:solidFill>
                  <a:srgbClr val="FFFFFF"/>
                </a:solidFill>
              </a:uFill>
              <a:latin typeface="Arial"/>
            </a:endParaRPr>
          </a:p>
        </p:txBody>
      </p:sp>
      <p:sp>
        <p:nvSpPr>
          <p:cNvPr id="620" name="CustomShape 6"/>
          <p:cNvSpPr/>
          <p:nvPr/>
        </p:nvSpPr>
        <p:spPr>
          <a:xfrm>
            <a:off x="3492000" y="1347480"/>
            <a:ext cx="1439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a:t>
            </a:r>
            <a:endParaRPr lang="en-GB" sz="1800" b="0" strike="noStrike" spc="-1">
              <a:solidFill>
                <a:srgbClr val="000000"/>
              </a:solidFill>
              <a:uFill>
                <a:solidFill>
                  <a:srgbClr val="FFFFFF"/>
                </a:solidFill>
              </a:uFill>
              <a:latin typeface="Arial"/>
            </a:endParaRPr>
          </a:p>
        </p:txBody>
      </p:sp>
      <p:sp>
        <p:nvSpPr>
          <p:cNvPr id="621" name="CustomShape 7"/>
          <p:cNvSpPr/>
          <p:nvPr/>
        </p:nvSpPr>
        <p:spPr>
          <a:xfrm>
            <a:off x="7308360" y="1347480"/>
            <a:ext cx="1511640" cy="93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 Skizze</a:t>
            </a:r>
            <a:endParaRPr lang="en-GB" sz="1800" b="0" strike="noStrike" spc="-1">
              <a:solidFill>
                <a:srgbClr val="000000"/>
              </a:solidFill>
              <a:uFill>
                <a:solidFill>
                  <a:srgbClr val="FFFFFF"/>
                </a:solidFill>
              </a:uFill>
              <a:latin typeface="Arial"/>
            </a:endParaRPr>
          </a:p>
        </p:txBody>
      </p:sp>
      <p:sp>
        <p:nvSpPr>
          <p:cNvPr id="622" name="CustomShape 8"/>
          <p:cNvSpPr/>
          <p:nvPr/>
        </p:nvSpPr>
        <p:spPr>
          <a:xfrm>
            <a:off x="3384000" y="2571840"/>
            <a:ext cx="1656000" cy="935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scratchClient Konfigurations-datei</a:t>
            </a:r>
            <a:endParaRPr lang="en-GB" sz="1800" b="0" strike="noStrike" spc="-1">
              <a:solidFill>
                <a:srgbClr val="000000"/>
              </a:solidFill>
              <a:uFill>
                <a:solidFill>
                  <a:srgbClr val="FFFFFF"/>
                </a:solidFill>
              </a:uFill>
              <a:latin typeface="Arial"/>
            </a:endParaRPr>
          </a:p>
        </p:txBody>
      </p:sp>
      <p:sp>
        <p:nvSpPr>
          <p:cNvPr id="623" name="CustomShape 9"/>
          <p:cNvSpPr/>
          <p:nvPr/>
        </p:nvSpPr>
        <p:spPr>
          <a:xfrm>
            <a:off x="539640" y="2571840"/>
            <a:ext cx="1223640" cy="935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800" b="0" strike="noStrike" spc="-1">
                <a:solidFill>
                  <a:srgbClr val="FFFFFF"/>
                </a:solidFill>
                <a:uFill>
                  <a:solidFill>
                    <a:srgbClr val="FFFFFF"/>
                  </a:solidFill>
                </a:uFill>
                <a:latin typeface="Calibri"/>
              </a:rPr>
              <a:t>Programm in Scratch</a:t>
            </a:r>
            <a:endParaRPr lang="en-GB" sz="1800" b="0" strike="noStrike" spc="-1">
              <a:solidFill>
                <a:srgbClr val="000000"/>
              </a:solidFill>
              <a:uFill>
                <a:solidFill>
                  <a:srgbClr val="FFFFFF"/>
                </a:solidFill>
              </a:uFill>
              <a:latin typeface="Arial"/>
            </a:endParaRPr>
          </a:p>
        </p:txBody>
      </p:sp>
      <p:sp>
        <p:nvSpPr>
          <p:cNvPr id="624" name="CustomShape 10"/>
          <p:cNvSpPr/>
          <p:nvPr/>
        </p:nvSpPr>
        <p:spPr>
          <a:xfrm>
            <a:off x="1763640" y="1815840"/>
            <a:ext cx="1728000" cy="360"/>
          </a:xfrm>
          <a:custGeom>
            <a:avLst/>
            <a:gdLst/>
            <a:ahLst/>
            <a:cxnLst/>
            <a:rect l="l" t="t" r="r" b="b"/>
            <a:pathLst>
              <a:path w="21600" h="21600">
                <a:moveTo>
                  <a:pt x="0" y="0"/>
                </a:moveTo>
                <a:lnTo>
                  <a:pt x="21600" y="21600"/>
                </a:lnTo>
              </a:path>
            </a:pathLst>
          </a:custGeom>
          <a:noFill/>
          <a:ln w="9360">
            <a:solidFill>
              <a:srgbClr val="4A7EBB"/>
            </a:solidFill>
            <a:round/>
            <a:headEnd type="arrow" w="med" len="med"/>
            <a:tailEnd type="arrow" w="med" len="med"/>
          </a:ln>
        </p:spPr>
        <p:style>
          <a:lnRef idx="0">
            <a:scrgbClr r="0" g="0" b="0"/>
          </a:lnRef>
          <a:fillRef idx="0">
            <a:scrgbClr r="0" g="0" b="0"/>
          </a:fillRef>
          <a:effectRef idx="0">
            <a:scrgbClr r="0" g="0" b="0"/>
          </a:effectRef>
          <a:fontRef idx="minor"/>
        </p:style>
      </p:sp>
      <p:sp>
        <p:nvSpPr>
          <p:cNvPr id="625" name="CustomShape 11"/>
          <p:cNvSpPr/>
          <p:nvPr/>
        </p:nvSpPr>
        <p:spPr>
          <a:xfrm>
            <a:off x="1835640" y="1851840"/>
            <a:ext cx="158364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100" b="0" strike="noStrike" spc="-1">
                <a:solidFill>
                  <a:srgbClr val="000000"/>
                </a:solidFill>
                <a:uFill>
                  <a:solidFill>
                    <a:srgbClr val="FFFFFF"/>
                  </a:solidFill>
                </a:uFill>
                <a:latin typeface="Calibri"/>
              </a:rPr>
              <a:t>Remote Sensor Protocol über Sockel 42001</a:t>
            </a:r>
            <a:endParaRPr lang="en-GB" sz="1100" b="0" strike="noStrike" spc="-1">
              <a:solidFill>
                <a:srgbClr val="000000"/>
              </a:solidFill>
              <a:uFill>
                <a:solidFill>
                  <a:srgbClr val="FFFFFF"/>
                </a:solidFill>
              </a:uFill>
              <a:latin typeface="Arial"/>
            </a:endParaRPr>
          </a:p>
          <a:p>
            <a:pPr>
              <a:lnSpc>
                <a:spcPct val="100000"/>
              </a:lnSpc>
            </a:pPr>
            <a:r>
              <a:rPr lang="en-GB" sz="1100" b="0" strike="noStrike" spc="-1">
                <a:solidFill>
                  <a:srgbClr val="000000"/>
                </a:solidFill>
                <a:uFill>
                  <a:solidFill>
                    <a:srgbClr val="FFFFFF"/>
                  </a:solidFill>
                </a:uFill>
                <a:latin typeface="Calibri"/>
              </a:rPr>
              <a:t>Globale Variablen</a:t>
            </a:r>
            <a:endParaRPr lang="en-GB" sz="1100" b="0" strike="noStrike" spc="-1">
              <a:solidFill>
                <a:srgbClr val="000000"/>
              </a:solidFill>
              <a:uFill>
                <a:solidFill>
                  <a:srgbClr val="FFFFFF"/>
                </a:solidFill>
              </a:uFill>
              <a:latin typeface="Arial"/>
            </a:endParaRPr>
          </a:p>
          <a:p>
            <a:pPr>
              <a:lnSpc>
                <a:spcPct val="100000"/>
              </a:lnSpc>
            </a:pPr>
            <a:r>
              <a:rPr lang="en-GB" sz="1100" b="0" strike="noStrike" spc="-1">
                <a:solidFill>
                  <a:srgbClr val="000000"/>
                </a:solidFill>
                <a:uFill>
                  <a:solidFill>
                    <a:srgbClr val="FFFFFF"/>
                  </a:solidFill>
                </a:uFill>
                <a:latin typeface="Calibri"/>
              </a:rPr>
              <a:t>Sendungen</a:t>
            </a:r>
            <a:endParaRPr lang="en-GB" sz="1100" b="0" strike="noStrike" spc="-1">
              <a:solidFill>
                <a:srgbClr val="000000"/>
              </a:solidFill>
              <a:uFill>
                <a:solidFill>
                  <a:srgbClr val="FFFFFF"/>
                </a:solidFill>
              </a:uFill>
              <a:latin typeface="Arial"/>
            </a:endParaRPr>
          </a:p>
        </p:txBody>
      </p:sp>
      <p:sp>
        <p:nvSpPr>
          <p:cNvPr id="626" name="CustomShape 12"/>
          <p:cNvSpPr/>
          <p:nvPr/>
        </p:nvSpPr>
        <p:spPr>
          <a:xfrm>
            <a:off x="4932000" y="1815840"/>
            <a:ext cx="2376000" cy="360"/>
          </a:xfrm>
          <a:custGeom>
            <a:avLst/>
            <a:gdLst/>
            <a:ahLst/>
            <a:cxnLst/>
            <a:rect l="l" t="t" r="r" b="b"/>
            <a:pathLst>
              <a:path w="21600" h="21600">
                <a:moveTo>
                  <a:pt x="0" y="0"/>
                </a:moveTo>
                <a:lnTo>
                  <a:pt x="21600" y="21600"/>
                </a:lnTo>
              </a:path>
            </a:pathLst>
          </a:custGeom>
          <a:noFill/>
          <a:ln w="9360">
            <a:solidFill>
              <a:srgbClr val="4A7EBB"/>
            </a:solidFill>
            <a:round/>
            <a:headEnd type="arrow" w="med" len="med"/>
            <a:tailEnd type="arrow" w="med" len="med"/>
          </a:ln>
        </p:spPr>
        <p:style>
          <a:lnRef idx="0">
            <a:scrgbClr r="0" g="0" b="0"/>
          </a:lnRef>
          <a:fillRef idx="0">
            <a:scrgbClr r="0" g="0" b="0"/>
          </a:fillRef>
          <a:effectRef idx="0">
            <a:scrgbClr r="0" g="0" b="0"/>
          </a:effectRef>
          <a:fontRef idx="minor"/>
        </p:style>
      </p:sp>
      <p:pic>
        <p:nvPicPr>
          <p:cNvPr id="627" name="Picture 3"/>
          <p:cNvPicPr/>
          <p:nvPr/>
        </p:nvPicPr>
        <p:blipFill>
          <a:blip r:embed="rId5" cstate="print"/>
          <a:stretch/>
        </p:blipFill>
        <p:spPr>
          <a:xfrm>
            <a:off x="8172360" y="3147840"/>
            <a:ext cx="802800" cy="575640"/>
          </a:xfrm>
          <a:prstGeom prst="rect">
            <a:avLst/>
          </a:prstGeom>
          <a:ln w="9360">
            <a:noFill/>
          </a:ln>
        </p:spPr>
      </p:pic>
      <p:pic>
        <p:nvPicPr>
          <p:cNvPr id="628" name="Picture 4"/>
          <p:cNvPicPr/>
          <p:nvPr/>
        </p:nvPicPr>
        <p:blipFill>
          <a:blip r:embed="rId6" cstate="print"/>
          <a:stretch/>
        </p:blipFill>
        <p:spPr>
          <a:xfrm>
            <a:off x="7812360" y="3219840"/>
            <a:ext cx="470160" cy="431640"/>
          </a:xfrm>
          <a:prstGeom prst="rect">
            <a:avLst/>
          </a:prstGeom>
          <a:ln>
            <a:noFill/>
          </a:ln>
        </p:spPr>
      </p:pic>
      <p:sp>
        <p:nvSpPr>
          <p:cNvPr id="629" name="Line 13"/>
          <p:cNvSpPr/>
          <p:nvPr/>
        </p:nvSpPr>
        <p:spPr>
          <a:xfrm flipH="1">
            <a:off x="7452000" y="2859480"/>
            <a:ext cx="72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30" name="Line 14"/>
          <p:cNvSpPr/>
          <p:nvPr/>
        </p:nvSpPr>
        <p:spPr>
          <a:xfrm>
            <a:off x="8028360" y="285948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31" name="Line 15"/>
          <p:cNvSpPr/>
          <p:nvPr/>
        </p:nvSpPr>
        <p:spPr>
          <a:xfrm>
            <a:off x="8532360" y="285948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32" name="CustomShape 16"/>
          <p:cNvSpPr/>
          <p:nvPr/>
        </p:nvSpPr>
        <p:spPr>
          <a:xfrm>
            <a:off x="5076000" y="3507840"/>
            <a:ext cx="1944000" cy="791640"/>
          </a:xfrm>
          <a:prstGeom prst="wedgeRoundRectCallout">
            <a:avLst>
              <a:gd name="adj1" fmla="val -57054"/>
              <a:gd name="adj2" fmla="val -114451"/>
              <a:gd name="adj3" fmla="val 16667"/>
            </a:avLst>
          </a:prstGeom>
          <a:solidFill>
            <a:srgbClr val="DDD9C3"/>
          </a:solidFill>
          <a:ln w="324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GB" sz="1200" b="0" strike="noStrike" spc="-1">
                <a:solidFill>
                  <a:srgbClr val="000000"/>
                </a:solidFill>
                <a:uFill>
                  <a:solidFill>
                    <a:srgbClr val="FFFFFF"/>
                  </a:solidFill>
                </a:uFill>
                <a:latin typeface="Calibri"/>
              </a:rPr>
              <a:t>Definiert die Funktion der GPIO-Pins auf dem Arduino (und RPi) und gibt ihnen logische Namen.</a:t>
            </a:r>
            <a:endParaRPr lang="en-GB" sz="1200" b="0" strike="noStrike" spc="-1">
              <a:solidFill>
                <a:srgbClr val="000000"/>
              </a:solidFill>
              <a:uFill>
                <a:solidFill>
                  <a:srgbClr val="FFFFFF"/>
                </a:solidFill>
              </a:uFill>
              <a:latin typeface="Arial"/>
            </a:endParaRPr>
          </a:p>
        </p:txBody>
      </p:sp>
      <p:pic>
        <p:nvPicPr>
          <p:cNvPr id="633" name="Picture 6"/>
          <p:cNvPicPr/>
          <p:nvPr/>
        </p:nvPicPr>
        <p:blipFill>
          <a:blip r:embed="rId7" cstate="print"/>
          <a:stretch/>
        </p:blipFill>
        <p:spPr>
          <a:xfrm>
            <a:off x="1115640" y="3939840"/>
            <a:ext cx="1186920" cy="576360"/>
          </a:xfrm>
          <a:prstGeom prst="rect">
            <a:avLst/>
          </a:prstGeom>
          <a:ln>
            <a:noFill/>
          </a:ln>
        </p:spPr>
      </p:pic>
      <p:pic>
        <p:nvPicPr>
          <p:cNvPr id="634" name="Picture 7"/>
          <p:cNvPicPr/>
          <p:nvPr/>
        </p:nvPicPr>
        <p:blipFill>
          <a:blip r:embed="rId8" cstate="print"/>
          <a:stretch/>
        </p:blipFill>
        <p:spPr>
          <a:xfrm>
            <a:off x="2339640" y="3939840"/>
            <a:ext cx="638640" cy="638640"/>
          </a:xfrm>
          <a:prstGeom prst="rect">
            <a:avLst/>
          </a:prstGeom>
          <a:ln>
            <a:noFill/>
          </a:ln>
        </p:spPr>
      </p:pic>
      <p:pic>
        <p:nvPicPr>
          <p:cNvPr id="635" name="Picture 7"/>
          <p:cNvPicPr/>
          <p:nvPr/>
        </p:nvPicPr>
        <p:blipFill>
          <a:blip r:embed="rId8" cstate="print"/>
          <a:stretch/>
        </p:blipFill>
        <p:spPr>
          <a:xfrm>
            <a:off x="396000" y="3939840"/>
            <a:ext cx="638640" cy="638640"/>
          </a:xfrm>
          <a:prstGeom prst="rect">
            <a:avLst/>
          </a:prstGeom>
          <a:ln>
            <a:noFill/>
          </a:ln>
        </p:spPr>
      </p:pic>
      <p:pic>
        <p:nvPicPr>
          <p:cNvPr id="636" name="Picture 8"/>
          <p:cNvPicPr/>
          <p:nvPr/>
        </p:nvPicPr>
        <p:blipFill>
          <a:blip r:embed="rId9" cstate="print"/>
          <a:stretch/>
        </p:blipFill>
        <p:spPr>
          <a:xfrm>
            <a:off x="3132000" y="3795840"/>
            <a:ext cx="867600" cy="867600"/>
          </a:xfrm>
          <a:prstGeom prst="rect">
            <a:avLst/>
          </a:prstGeom>
          <a:ln>
            <a:noFill/>
          </a:ln>
        </p:spPr>
      </p:pic>
      <p:sp>
        <p:nvSpPr>
          <p:cNvPr id="637" name="Line 17"/>
          <p:cNvSpPr/>
          <p:nvPr/>
        </p:nvSpPr>
        <p:spPr>
          <a:xfrm flipH="1">
            <a:off x="971280" y="3651840"/>
            <a:ext cx="72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38" name="Line 18"/>
          <p:cNvSpPr/>
          <p:nvPr/>
        </p:nvSpPr>
        <p:spPr>
          <a:xfrm>
            <a:off x="2267640" y="3651840"/>
            <a:ext cx="14400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39" name="Line 19"/>
          <p:cNvSpPr/>
          <p:nvPr/>
        </p:nvSpPr>
        <p:spPr>
          <a:xfrm>
            <a:off x="1691640" y="3651840"/>
            <a:ext cx="360" cy="288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40" name="Line 20"/>
          <p:cNvSpPr/>
          <p:nvPr/>
        </p:nvSpPr>
        <p:spPr>
          <a:xfrm>
            <a:off x="3563640" y="3651840"/>
            <a:ext cx="1800" cy="144000"/>
          </a:xfrm>
          <a:prstGeom prst="line">
            <a:avLst/>
          </a:prstGeom>
          <a:ln w="9360">
            <a:solidFill>
              <a:srgbClr val="4A7EBB"/>
            </a:solidFill>
            <a:round/>
          </a:ln>
        </p:spPr>
        <p:style>
          <a:lnRef idx="0">
            <a:scrgbClr r="0" g="0" b="0"/>
          </a:lnRef>
          <a:fillRef idx="0">
            <a:scrgbClr r="0" g="0" b="0"/>
          </a:fillRef>
          <a:effectRef idx="0">
            <a:scrgbClr r="0" g="0" b="0"/>
          </a:effectRef>
          <a:fontRef idx="minor"/>
        </p:style>
      </p:sp>
      <p:sp>
        <p:nvSpPr>
          <p:cNvPr id="641" name="CustomShape 21"/>
          <p:cNvSpPr/>
          <p:nvPr/>
        </p:nvSpPr>
        <p:spPr>
          <a:xfrm>
            <a:off x="1763640" y="2571840"/>
            <a:ext cx="1511640" cy="935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400" b="0" strike="noStrike" spc="-1">
                <a:solidFill>
                  <a:srgbClr val="FFFFFF"/>
                </a:solidFill>
                <a:uFill>
                  <a:solidFill>
                    <a:srgbClr val="FFFFFF"/>
                  </a:solidFill>
                </a:uFill>
                <a:latin typeface="Calibri"/>
              </a:rPr>
              <a:t>Vordefinierte Sprites (mit etwas Code, Sounds und Kostümen)</a:t>
            </a:r>
            <a:endParaRPr lang="en-GB" sz="1400" b="0" strike="noStrike" spc="-1">
              <a:solidFill>
                <a:srgbClr val="000000"/>
              </a:solidFill>
              <a:uFill>
                <a:solidFill>
                  <a:srgbClr val="FFFFFF"/>
                </a:solidFill>
              </a:uFill>
              <a:latin typeface="Arial"/>
            </a:endParaRPr>
          </a:p>
        </p:txBody>
      </p:sp>
      <p:sp>
        <p:nvSpPr>
          <p:cNvPr id="642" name="CustomShape 22"/>
          <p:cNvSpPr/>
          <p:nvPr/>
        </p:nvSpPr>
        <p:spPr>
          <a:xfrm>
            <a:off x="7200000" y="3867840"/>
            <a:ext cx="1871640" cy="215640"/>
          </a:xfrm>
          <a:prstGeom prst="rect">
            <a:avLst/>
          </a:prstGeom>
          <a:solidFill>
            <a:srgbClr val="4F81BD"/>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Standardeinrichtung</a:t>
            </a:r>
            <a:endParaRPr lang="en-GB" sz="1050" b="0" strike="noStrike" spc="-1">
              <a:solidFill>
                <a:srgbClr val="000000"/>
              </a:solidFill>
              <a:uFill>
                <a:solidFill>
                  <a:srgbClr val="FFFFFF"/>
                </a:solidFill>
              </a:uFill>
              <a:latin typeface="Arial"/>
            </a:endParaRPr>
          </a:p>
        </p:txBody>
      </p:sp>
      <p:sp>
        <p:nvSpPr>
          <p:cNvPr id="643" name="CustomShape 23"/>
          <p:cNvSpPr/>
          <p:nvPr/>
        </p:nvSpPr>
        <p:spPr>
          <a:xfrm>
            <a:off x="7200000" y="4083840"/>
            <a:ext cx="1871640" cy="359640"/>
          </a:xfrm>
          <a:prstGeom prst="rect">
            <a:avLst/>
          </a:prstGeom>
          <a:solidFill>
            <a:srgbClr val="FF0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Von den Studenten programmiert</a:t>
            </a:r>
            <a:endParaRPr lang="en-GB" sz="1050" b="0" strike="noStrike" spc="-1">
              <a:solidFill>
                <a:srgbClr val="000000"/>
              </a:solidFill>
              <a:uFill>
                <a:solidFill>
                  <a:srgbClr val="FFFFFF"/>
                </a:solidFill>
              </a:uFill>
              <a:latin typeface="Arial"/>
            </a:endParaRPr>
          </a:p>
        </p:txBody>
      </p:sp>
      <p:sp>
        <p:nvSpPr>
          <p:cNvPr id="644" name="CustomShape 24"/>
          <p:cNvSpPr/>
          <p:nvPr/>
        </p:nvSpPr>
        <p:spPr>
          <a:xfrm>
            <a:off x="7200000" y="4443840"/>
            <a:ext cx="1871640" cy="359640"/>
          </a:xfrm>
          <a:prstGeom prst="rect">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1050" b="0" strike="noStrike" spc="-1">
                <a:solidFill>
                  <a:srgbClr val="FFFFFF"/>
                </a:solidFill>
                <a:uFill>
                  <a:solidFill>
                    <a:srgbClr val="FFFFFF"/>
                  </a:solidFill>
                </a:uFill>
                <a:latin typeface="Calibri"/>
              </a:rPr>
              <a:t>Vorbereitet vom Lehrer oder Experten</a:t>
            </a:r>
            <a:endParaRPr lang="en-GB" sz="1050" b="0" strike="noStrike" spc="-1">
              <a:solidFill>
                <a:srgbClr val="000000"/>
              </a:solidFill>
              <a:uFill>
                <a:solidFill>
                  <a:srgbClr val="FFFFFF"/>
                </a:solidFill>
              </a:uFill>
              <a:latin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Definieren der Konfigurationsdatei</a:t>
            </a:r>
          </a:p>
        </p:txBody>
      </p:sp>
      <p:sp>
        <p:nvSpPr>
          <p:cNvPr id="646" name="TextShape 2"/>
          <p:cNvSpPr txBox="1"/>
          <p:nvPr/>
        </p:nvSpPr>
        <p:spPr>
          <a:xfrm>
            <a:off x="457200" y="120024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Nichts neues, Sie können die gleiche Konfigurationsdatei für Scratch 1.4 wie für Scratch 2 verwenden.</a:t>
            </a:r>
          </a:p>
        </p:txBody>
      </p:sp>
      <p:sp>
        <p:nvSpPr>
          <p:cNvPr id="647" name="TextShape 3"/>
          <p:cNvSpPr txBox="1"/>
          <p:nvPr/>
        </p:nvSpPr>
        <p:spPr>
          <a:xfrm>
            <a:off x="8172360" y="4767120"/>
            <a:ext cx="514080" cy="273600"/>
          </a:xfrm>
          <a:prstGeom prst="rect">
            <a:avLst/>
          </a:prstGeom>
          <a:noFill/>
          <a:ln>
            <a:noFill/>
          </a:ln>
        </p:spPr>
        <p:txBody>
          <a:bodyPr anchor="ctr"/>
          <a:lstStyle/>
          <a:p>
            <a:pPr algn="r">
              <a:lnSpc>
                <a:spcPct val="100000"/>
              </a:lnSpc>
            </a:pPr>
            <a:fld id="{AE2C0719-0C5A-401F-8B49-BAB6AC42CFA8}" type="slidenum">
              <a:rPr lang="en-GB" sz="1200" b="0" strike="noStrike" spc="-1">
                <a:solidFill>
                  <a:srgbClr val="8B8B8B"/>
                </a:solidFill>
                <a:uFill>
                  <a:solidFill>
                    <a:srgbClr val="FFFFFF"/>
                  </a:solidFill>
                </a:uFill>
                <a:latin typeface="Calibri"/>
              </a:rPr>
              <a:pPr algn="r">
                <a:lnSpc>
                  <a:spcPct val="100000"/>
                </a:lnSpc>
              </a:pPr>
              <a:t>73</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Erstellen Sie das Scratch-Programm</a:t>
            </a:r>
          </a:p>
        </p:txBody>
      </p:sp>
      <p:sp>
        <p:nvSpPr>
          <p:cNvPr id="649" name="TextShape 2"/>
          <p:cNvSpPr txBox="1"/>
          <p:nvPr/>
        </p:nvSpPr>
        <p:spPr>
          <a:xfrm>
            <a:off x="457200" y="1059480"/>
            <a:ext cx="4114440" cy="3534840"/>
          </a:xfrm>
          <a:prstGeom prst="rect">
            <a:avLst/>
          </a:prstGeom>
          <a:noFill/>
          <a:ln>
            <a:noFill/>
          </a:ln>
        </p:spPr>
        <p:txBody>
          <a:bodyPr>
            <a:normAutofit fontScale="77500" lnSpcReduction="20000"/>
          </a:bodyPr>
          <a:lstStyle/>
          <a:p>
            <a:pPr marL="179280" indent="-178920">
              <a:lnSpc>
                <a:spcPct val="100000"/>
              </a:lnSpc>
              <a:spcBef>
                <a:spcPts val="479"/>
              </a:spcBef>
              <a:buClr>
                <a:srgbClr val="000000"/>
              </a:buClr>
              <a:buFont typeface="Arial"/>
              <a:buChar char="•"/>
            </a:pPr>
            <a:r>
              <a:rPr lang="nl-NL" sz="2400" b="0" strike="noStrike" spc="-1" dirty="0">
                <a:solidFill>
                  <a:srgbClr val="000000"/>
                </a:solidFill>
                <a:uFill>
                  <a:solidFill>
                    <a:srgbClr val="FFFFFF"/>
                  </a:solidFill>
                </a:uFill>
                <a:latin typeface="Calibri"/>
              </a:rPr>
              <a:t>Start Scratch          </a:t>
            </a:r>
            <a:r>
              <a:rPr lang="nl-NL" sz="2400" spc="-1" dirty="0" smtClean="0">
                <a:solidFill>
                  <a:srgbClr val="000000"/>
                </a:solidFill>
                <a:uFill>
                  <a:solidFill>
                    <a:srgbClr val="FFFFFF"/>
                  </a:solidFill>
                </a:uFill>
                <a:latin typeface="OpenSymbol"/>
                <a:ea typeface="OpenSymbol"/>
                <a:sym typeface="Wingdings" pitchFamily="2" charset="2"/>
              </a:rPr>
              <a:t></a:t>
            </a:r>
            <a:r>
              <a:rPr lang="nl-NL" sz="2400" b="0" strike="noStrike" spc="-1" dirty="0" err="1" smtClean="0">
                <a:solidFill>
                  <a:srgbClr val="000000"/>
                </a:solidFill>
                <a:uFill>
                  <a:solidFill>
                    <a:srgbClr val="FFFFFF"/>
                  </a:solidFill>
                </a:uFill>
                <a:latin typeface="Calibri"/>
              </a:rPr>
              <a:t>Entwicklung</a:t>
            </a:r>
            <a:r>
              <a:rPr lang="nl-NL" sz="2400" b="0" strike="noStrike" spc="-1" dirty="0" smtClean="0">
                <a:solidFill>
                  <a:srgbClr val="000000"/>
                </a:solidFill>
                <a:uFill>
                  <a:solidFill>
                    <a:srgbClr val="FFFFFF"/>
                  </a:solidFill>
                </a:uFill>
                <a:latin typeface="Calibri"/>
              </a:rPr>
              <a:t> </a:t>
            </a:r>
            <a:r>
              <a:rPr lang="nl-NL" sz="2400" b="0" strike="noStrike" spc="-1" dirty="0" smtClean="0">
                <a:solidFill>
                  <a:srgbClr val="000000"/>
                </a:solidFill>
                <a:uFill>
                  <a:solidFill>
                    <a:srgbClr val="FFFFFF"/>
                  </a:solidFill>
                </a:uFill>
                <a:latin typeface="Calibri"/>
                <a:sym typeface="Wingdings" pitchFamily="2" charset="2"/>
              </a:rPr>
              <a:t></a:t>
            </a:r>
            <a:r>
              <a:rPr lang="nl-NL" sz="2400" b="0" strike="noStrike" spc="-1" dirty="0" smtClean="0">
                <a:solidFill>
                  <a:srgbClr val="000000"/>
                </a:solidFill>
                <a:uFill>
                  <a:solidFill>
                    <a:srgbClr val="FFFFFF"/>
                  </a:solidFill>
                </a:uFill>
                <a:latin typeface="Calibri"/>
              </a:rPr>
              <a:t> </a:t>
            </a:r>
            <a:r>
              <a:rPr lang="nl-NL" sz="2400" b="0" strike="noStrike" spc="-1" dirty="0">
                <a:solidFill>
                  <a:srgbClr val="000000"/>
                </a:solidFill>
                <a:uFill>
                  <a:solidFill>
                    <a:srgbClr val="FFFFFF"/>
                  </a:solidFill>
                </a:uFill>
                <a:latin typeface="Calibri"/>
              </a:rPr>
              <a:t>Scratch</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Unterstützung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für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Netzwerksensoren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einschalten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Rechtsklick</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Wert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von</a:t>
            </a:r>
            <a:r>
              <a:rPr lang="nl-NL" sz="2400" b="0" strike="noStrike" spc="-1" dirty="0">
                <a:solidFill>
                  <a:srgbClr val="000000"/>
                </a:solidFill>
                <a:uFill>
                  <a:solidFill>
                    <a:srgbClr val="FFFFFF"/>
                  </a:solidFill>
                </a:uFill>
                <a:latin typeface="Calibri"/>
              </a:rPr>
              <a:t> Sensor)</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Erstellen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Variable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BigRedLED</a:t>
            </a:r>
            <a:r>
              <a:rPr lang="nl-NL" sz="2400" b="0" strike="noStrike" spc="-1" dirty="0">
                <a:solidFill>
                  <a:srgbClr val="000000"/>
                </a:solidFill>
                <a:uFill>
                  <a:solidFill>
                    <a:srgbClr val="FFFFFF"/>
                  </a:solidFill>
                </a:uFill>
                <a:latin typeface="Calibri"/>
              </a:rPr>
              <a:t>, die allen </a:t>
            </a:r>
            <a:r>
              <a:rPr lang="nl-NL" sz="2400" b="0" strike="noStrike" spc="-1" dirty="0" err="1">
                <a:solidFill>
                  <a:srgbClr val="000000"/>
                </a:solidFill>
                <a:uFill>
                  <a:solidFill>
                    <a:srgbClr val="FFFFFF"/>
                  </a:solidFill>
                </a:uFill>
                <a:latin typeface="Calibri"/>
              </a:rPr>
              <a:t>Sprites</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zur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Verfügung</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steht</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Machen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Variable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sichtbar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kreuzen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das </a:t>
            </a:r>
            <a:r>
              <a:rPr lang="nl-NL" sz="2400" b="0" strike="noStrike" spc="-1" dirty="0" err="1">
                <a:solidFill>
                  <a:srgbClr val="000000"/>
                </a:solidFill>
                <a:uFill>
                  <a:solidFill>
                    <a:srgbClr val="FFFFFF"/>
                  </a:solidFill>
                </a:uFill>
                <a:latin typeface="Calibri"/>
              </a:rPr>
              <a:t>Kästchen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an</a:t>
            </a:r>
            <a:r>
              <a:rPr lang="nl-NL" sz="2400" b="0" strike="noStrike" spc="-1" dirty="0">
                <a:solidFill>
                  <a:srgbClr val="000000"/>
                </a:solidFill>
                <a:uFill>
                  <a:solidFill>
                    <a:srgbClr val="FFFFFF"/>
                  </a:solidFill>
                </a:uFill>
                <a:latin typeface="Calibri"/>
              </a:rPr>
              <a:t>)</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Machen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den </a:t>
            </a:r>
            <a:r>
              <a:rPr lang="nl-NL" sz="2400" b="0" strike="noStrike" spc="-1" dirty="0" err="1">
                <a:solidFill>
                  <a:srgbClr val="000000"/>
                </a:solidFill>
                <a:uFill>
                  <a:solidFill>
                    <a:srgbClr val="FFFFFF"/>
                  </a:solidFill>
                </a:uFill>
                <a:latin typeface="Calibri"/>
              </a:rPr>
              <a:t>Button-Sensor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sichtbar</a:t>
            </a:r>
            <a:endParaRPr lang="nl-NL" sz="2400" b="0" strike="noStrike" spc="-1" dirty="0">
              <a:solidFill>
                <a:srgbClr val="000000"/>
              </a:solidFill>
              <a:uFill>
                <a:solidFill>
                  <a:srgbClr val="FFFFFF"/>
                </a:solidFill>
              </a:uFill>
              <a:latin typeface="Calibri"/>
            </a:endParaRP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Speichern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die </a:t>
            </a:r>
            <a:r>
              <a:rPr lang="nl-NL" sz="2400" b="0" strike="noStrike" spc="-1" dirty="0" err="1">
                <a:solidFill>
                  <a:srgbClr val="000000"/>
                </a:solidFill>
                <a:uFill>
                  <a:solidFill>
                    <a:srgbClr val="FFFFFF"/>
                  </a:solidFill>
                </a:uFill>
                <a:latin typeface="Calibri"/>
              </a:rPr>
              <a:t>Datei</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dem</a:t>
            </a:r>
            <a:r>
              <a:rPr lang="nl-NL" sz="2400" b="0" strike="noStrike" spc="-1" dirty="0">
                <a:solidFill>
                  <a:srgbClr val="000000"/>
                </a:solidFill>
                <a:uFill>
                  <a:solidFill>
                    <a:srgbClr val="FFFFFF"/>
                  </a:solidFill>
                </a:uFill>
                <a:latin typeface="Calibri"/>
              </a:rPr>
              <a:t> Desktop.</a:t>
            </a:r>
          </a:p>
        </p:txBody>
      </p:sp>
      <p:sp>
        <p:nvSpPr>
          <p:cNvPr id="650" name="TextShape 3"/>
          <p:cNvSpPr txBox="1"/>
          <p:nvPr/>
        </p:nvSpPr>
        <p:spPr>
          <a:xfrm>
            <a:off x="8172360" y="4767120"/>
            <a:ext cx="514080" cy="273600"/>
          </a:xfrm>
          <a:prstGeom prst="rect">
            <a:avLst/>
          </a:prstGeom>
          <a:noFill/>
          <a:ln>
            <a:noFill/>
          </a:ln>
        </p:spPr>
        <p:txBody>
          <a:bodyPr anchor="ctr"/>
          <a:lstStyle/>
          <a:p>
            <a:pPr algn="r">
              <a:lnSpc>
                <a:spcPct val="100000"/>
              </a:lnSpc>
            </a:pPr>
            <a:fld id="{9998A6A7-B8D3-4399-995C-FFFDFF91B626}" type="slidenum">
              <a:rPr lang="en-GB" sz="1200" b="0" strike="noStrike" spc="-1">
                <a:solidFill>
                  <a:srgbClr val="8B8B8B"/>
                </a:solidFill>
                <a:uFill>
                  <a:solidFill>
                    <a:srgbClr val="FFFFFF"/>
                  </a:solidFill>
                </a:uFill>
                <a:latin typeface="Calibri"/>
              </a:rPr>
              <a:pPr algn="r">
                <a:lnSpc>
                  <a:spcPct val="100000"/>
                </a:lnSpc>
              </a:pPr>
              <a:t>74</a:t>
            </a:fld>
            <a:endParaRPr lang="en-GB" sz="1200" b="0" strike="noStrike" spc="-1">
              <a:solidFill>
                <a:srgbClr val="000000"/>
              </a:solidFill>
              <a:uFill>
                <a:solidFill>
                  <a:srgbClr val="FFFFFF"/>
                </a:solidFill>
              </a:uFill>
              <a:latin typeface="Times New Roman"/>
            </a:endParaRPr>
          </a:p>
        </p:txBody>
      </p:sp>
      <p:pic>
        <p:nvPicPr>
          <p:cNvPr id="651" name="Picture 3"/>
          <p:cNvPicPr/>
          <p:nvPr/>
        </p:nvPicPr>
        <p:blipFill>
          <a:blip r:embed="rId3" cstate="print"/>
          <a:stretch/>
        </p:blipFill>
        <p:spPr>
          <a:xfrm>
            <a:off x="5148000" y="987480"/>
            <a:ext cx="3219120" cy="761760"/>
          </a:xfrm>
          <a:prstGeom prst="rect">
            <a:avLst/>
          </a:prstGeom>
          <a:ln>
            <a:noFill/>
          </a:ln>
        </p:spPr>
      </p:pic>
      <p:pic>
        <p:nvPicPr>
          <p:cNvPr id="652" name="Picture 5"/>
          <p:cNvPicPr/>
          <p:nvPr/>
        </p:nvPicPr>
        <p:blipFill>
          <a:blip r:embed="rId4" cstate="print"/>
          <a:srcRect b="14089"/>
          <a:stretch/>
        </p:blipFill>
        <p:spPr>
          <a:xfrm>
            <a:off x="6588360" y="4011840"/>
            <a:ext cx="1742760" cy="359640"/>
          </a:xfrm>
          <a:prstGeom prst="rect">
            <a:avLst/>
          </a:prstGeom>
          <a:ln>
            <a:noFill/>
          </a:ln>
        </p:spPr>
      </p:pic>
      <p:sp>
        <p:nvSpPr>
          <p:cNvPr id="653" name="CustomShape 4"/>
          <p:cNvSpPr/>
          <p:nvPr/>
        </p:nvSpPr>
        <p:spPr>
          <a:xfrm flipV="1">
            <a:off x="4427984" y="1556280"/>
            <a:ext cx="1584016" cy="367398"/>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654" name="CustomShape 5"/>
          <p:cNvSpPr/>
          <p:nvPr/>
        </p:nvSpPr>
        <p:spPr>
          <a:xfrm flipV="1">
            <a:off x="3995936" y="2636640"/>
            <a:ext cx="2376064" cy="439166"/>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655" name="CustomShape 6"/>
          <p:cNvSpPr/>
          <p:nvPr/>
        </p:nvSpPr>
        <p:spPr>
          <a:xfrm>
            <a:off x="4067944" y="3507854"/>
            <a:ext cx="3168056" cy="70906"/>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sp>
        <p:nvSpPr>
          <p:cNvPr id="656" name="CustomShape 7"/>
          <p:cNvSpPr/>
          <p:nvPr/>
        </p:nvSpPr>
        <p:spPr>
          <a:xfrm>
            <a:off x="4139952" y="4083918"/>
            <a:ext cx="2448048" cy="107562"/>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pic>
        <p:nvPicPr>
          <p:cNvPr id="657" name="Picture 7"/>
          <p:cNvPicPr/>
          <p:nvPr/>
        </p:nvPicPr>
        <p:blipFill>
          <a:blip r:embed="rId5" cstate="print"/>
          <a:stretch/>
        </p:blipFill>
        <p:spPr>
          <a:xfrm>
            <a:off x="1944000" y="1044720"/>
            <a:ext cx="451800" cy="395280"/>
          </a:xfrm>
          <a:prstGeom prst="rect">
            <a:avLst/>
          </a:prstGeom>
          <a:ln>
            <a:noFill/>
          </a:ln>
        </p:spPr>
      </p:pic>
      <p:sp>
        <p:nvSpPr>
          <p:cNvPr id="658" name="CustomShape 8"/>
          <p:cNvSpPr/>
          <p:nvPr/>
        </p:nvSpPr>
        <p:spPr>
          <a:xfrm flipV="1">
            <a:off x="4284000" y="2420640"/>
            <a:ext cx="2088000" cy="143640"/>
          </a:xfrm>
          <a:custGeom>
            <a:avLst/>
            <a:gdLst/>
            <a:ahLst/>
            <a:cxnLst/>
            <a:rect l="l" t="t" r="r" b="b"/>
            <a:pathLst>
              <a:path w="21600" h="21600">
                <a:moveTo>
                  <a:pt x="0" y="0"/>
                </a:moveTo>
                <a:lnTo>
                  <a:pt x="21600" y="21600"/>
                </a:lnTo>
              </a:path>
            </a:pathLst>
          </a:custGeom>
          <a:noFill/>
          <a:ln w="38160">
            <a:solidFill>
              <a:srgbClr val="FF0000"/>
            </a:solidFill>
            <a:round/>
            <a:tailEnd type="arrow" w="med" len="med"/>
          </a:ln>
        </p:spPr>
        <p:style>
          <a:lnRef idx="0">
            <a:scrgbClr r="0" g="0" b="0"/>
          </a:lnRef>
          <a:fillRef idx="0">
            <a:scrgbClr r="0" g="0" b="0"/>
          </a:fillRef>
          <a:effectRef idx="0">
            <a:scrgbClr r="0" g="0" b="0"/>
          </a:effectRef>
          <a:fontRef idx="minor"/>
        </p:style>
      </p:sp>
      <p:pic>
        <p:nvPicPr>
          <p:cNvPr id="659" name="Picture 2"/>
          <p:cNvPicPr/>
          <p:nvPr/>
        </p:nvPicPr>
        <p:blipFill>
          <a:blip r:embed="rId6" cstate="print"/>
          <a:stretch/>
        </p:blipFill>
        <p:spPr>
          <a:xfrm>
            <a:off x="7236360" y="3435840"/>
            <a:ext cx="914040" cy="266400"/>
          </a:xfrm>
          <a:prstGeom prst="rect">
            <a:avLst/>
          </a:prstGeom>
          <a:ln>
            <a:noFill/>
          </a:ln>
        </p:spPr>
      </p:pic>
      <p:pic>
        <p:nvPicPr>
          <p:cNvPr id="660" name="Picture 3"/>
          <p:cNvPicPr/>
          <p:nvPr/>
        </p:nvPicPr>
        <p:blipFill>
          <a:blip r:embed="rId7" cstate="print"/>
          <a:stretch/>
        </p:blipFill>
        <p:spPr>
          <a:xfrm>
            <a:off x="6372360" y="1851840"/>
            <a:ext cx="2368080" cy="1404000"/>
          </a:xfrm>
          <a:prstGeom prst="rect">
            <a:avLst/>
          </a:prstGeom>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Programm in Scratch 1.4</a:t>
            </a:r>
          </a:p>
        </p:txBody>
      </p:sp>
      <p:sp>
        <p:nvSpPr>
          <p:cNvPr id="662" name="TextShape 2"/>
          <p:cNvSpPr txBox="1"/>
          <p:nvPr/>
        </p:nvSpPr>
        <p:spPr>
          <a:xfrm>
            <a:off x="457200" y="1200240"/>
            <a:ext cx="40424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Stellen Sie dieses Programm auf "Scratch", wodurch die rote LED leuchtet, wenn die Taste losgelassen wird.</a:t>
            </a:r>
          </a:p>
          <a:p>
            <a:pPr marL="179280" indent="-178920">
              <a:lnSpc>
                <a:spcPct val="100000"/>
              </a:lnSpc>
              <a:spcBef>
                <a:spcPts val="479"/>
              </a:spcBef>
              <a:buClr>
                <a:srgbClr val="000000"/>
              </a:buClr>
              <a:buFont typeface="Arial"/>
              <a:buChar char="•"/>
            </a:pPr>
            <a:r>
              <a:rPr lang="nl-NL" sz="2400" b="0" strike="noStrike" spc="-1">
                <a:solidFill>
                  <a:srgbClr val="000000"/>
                </a:solidFill>
                <a:uFill>
                  <a:solidFill>
                    <a:srgbClr val="FFFFFF"/>
                  </a:solidFill>
                </a:uFill>
                <a:latin typeface="Calibri"/>
              </a:rPr>
              <a:t>Testen Sie, ob es funktioniert.</a:t>
            </a:r>
          </a:p>
        </p:txBody>
      </p:sp>
      <p:sp>
        <p:nvSpPr>
          <p:cNvPr id="663" name="TextShape 3"/>
          <p:cNvSpPr txBox="1"/>
          <p:nvPr/>
        </p:nvSpPr>
        <p:spPr>
          <a:xfrm>
            <a:off x="8172360" y="4767120"/>
            <a:ext cx="514080" cy="273600"/>
          </a:xfrm>
          <a:prstGeom prst="rect">
            <a:avLst/>
          </a:prstGeom>
          <a:noFill/>
          <a:ln>
            <a:noFill/>
          </a:ln>
        </p:spPr>
        <p:txBody>
          <a:bodyPr anchor="ctr"/>
          <a:lstStyle/>
          <a:p>
            <a:pPr algn="r">
              <a:lnSpc>
                <a:spcPct val="100000"/>
              </a:lnSpc>
            </a:pPr>
            <a:fld id="{F8B5DDB1-5CCD-41B5-B945-0867FECE55AD}" type="slidenum">
              <a:rPr lang="en-GB" sz="1200" b="0" strike="noStrike" spc="-1">
                <a:solidFill>
                  <a:srgbClr val="8B8B8B"/>
                </a:solidFill>
                <a:uFill>
                  <a:solidFill>
                    <a:srgbClr val="FFFFFF"/>
                  </a:solidFill>
                </a:uFill>
                <a:latin typeface="Calibri"/>
              </a:rPr>
              <a:pPr algn="r">
                <a:lnSpc>
                  <a:spcPct val="100000"/>
                </a:lnSpc>
              </a:pPr>
              <a:t>75</a:t>
            </a:fld>
            <a:endParaRPr lang="en-GB" sz="1200" b="0" strike="noStrike" spc="-1">
              <a:solidFill>
                <a:srgbClr val="000000"/>
              </a:solidFill>
              <a:uFill>
                <a:solidFill>
                  <a:srgbClr val="FFFFFF"/>
                </a:solidFill>
              </a:uFill>
              <a:latin typeface="Times New Roman"/>
            </a:endParaRPr>
          </a:p>
        </p:txBody>
      </p:sp>
      <p:pic>
        <p:nvPicPr>
          <p:cNvPr id="664" name="Picture 2"/>
          <p:cNvPicPr/>
          <p:nvPr/>
        </p:nvPicPr>
        <p:blipFill>
          <a:blip r:embed="rId3" cstate="print"/>
          <a:stretch/>
        </p:blipFill>
        <p:spPr>
          <a:xfrm>
            <a:off x="5004000" y="1779840"/>
            <a:ext cx="2771280" cy="1114200"/>
          </a:xfrm>
          <a:prstGeom prst="rect">
            <a:avLst/>
          </a:prstGeom>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TextShape 1"/>
          <p:cNvSpPr txBox="1"/>
          <p:nvPr/>
        </p:nvSpPr>
        <p:spPr>
          <a:xfrm>
            <a:off x="685800" y="1597680"/>
            <a:ext cx="7772040" cy="1102320"/>
          </a:xfrm>
          <a:prstGeom prst="rect">
            <a:avLst/>
          </a:prstGeom>
          <a:noFill/>
          <a:ln>
            <a:noFill/>
          </a:ln>
        </p:spPr>
        <p:txBody>
          <a:bodyPr anchor="ctr">
            <a:normAutofit fontScale="92500" lnSpcReduction="20000"/>
          </a:bodyPr>
          <a:lstStyle/>
          <a:p>
            <a:pPr algn="ctr">
              <a:lnSpc>
                <a:spcPct val="100000"/>
              </a:lnSpc>
            </a:pPr>
            <a:r>
              <a:rPr lang="nl-NL" sz="4400" b="0" strike="noStrike" spc="-1">
                <a:solidFill>
                  <a:srgbClr val="FFFFFF"/>
                </a:solidFill>
                <a:uFill>
                  <a:solidFill>
                    <a:srgbClr val="FFFFFF"/>
                  </a:solidFill>
                </a:uFill>
                <a:latin typeface="Calibri"/>
              </a:rPr>
              <a:t>Anhang B</a:t>
            </a:r>
            <a:r>
              <a:t/>
            </a:r>
            <a:br/>
            <a:r>
              <a:rPr lang="nl-NL" sz="4400" b="0" strike="noStrike" spc="-1">
                <a:solidFill>
                  <a:srgbClr val="FFFFFF"/>
                </a:solidFill>
                <a:uFill>
                  <a:solidFill>
                    <a:srgbClr val="FFFFFF"/>
                  </a:solidFill>
                </a:uFill>
                <a:latin typeface="Calibri"/>
              </a:rPr>
              <a:t>Grundlegende Elektronik</a:t>
            </a:r>
            <a:endParaRPr lang="nl-NL" sz="4400" b="0" strike="noStrike" spc="-1">
              <a:solidFill>
                <a:srgbClr val="000000"/>
              </a:solidFill>
              <a:uFill>
                <a:solidFill>
                  <a:srgbClr val="FFFFFF"/>
                </a:solidFill>
              </a:uFill>
              <a:latin typeface="Calibri"/>
            </a:endParaRPr>
          </a:p>
        </p:txBody>
      </p:sp>
      <p:sp>
        <p:nvSpPr>
          <p:cNvPr id="666" name="TextShape 2"/>
          <p:cNvSpPr txBox="1"/>
          <p:nvPr/>
        </p:nvSpPr>
        <p:spPr>
          <a:xfrm>
            <a:off x="8629560" y="4767120"/>
            <a:ext cx="514080" cy="274320"/>
          </a:xfrm>
          <a:prstGeom prst="rect">
            <a:avLst/>
          </a:prstGeom>
          <a:noFill/>
          <a:ln>
            <a:noFill/>
          </a:ln>
        </p:spPr>
        <p:txBody>
          <a:bodyPr anchor="ctr"/>
          <a:lstStyle/>
          <a:p>
            <a:pPr algn="r">
              <a:lnSpc>
                <a:spcPct val="100000"/>
              </a:lnSpc>
            </a:pPr>
            <a:fld id="{4B76655B-1EFD-40F5-92CC-B2067AF7C7A9}" type="slidenum">
              <a:rPr lang="en-GB" sz="1200" b="0" strike="noStrike" spc="-1">
                <a:solidFill>
                  <a:srgbClr val="8B8B8B"/>
                </a:solidFill>
                <a:uFill>
                  <a:solidFill>
                    <a:srgbClr val="FFFFFF"/>
                  </a:solidFill>
                </a:uFill>
                <a:latin typeface="Calibri"/>
              </a:rPr>
              <a:pPr algn="r">
                <a:lnSpc>
                  <a:spcPct val="100000"/>
                </a:lnSpc>
              </a:pPr>
              <a:t>76</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Hinzugefügt werden</a:t>
            </a:r>
          </a:p>
        </p:txBody>
      </p:sp>
      <p:sp>
        <p:nvSpPr>
          <p:cNvPr id="668" name="TextShape 2"/>
          <p:cNvSpPr txBox="1"/>
          <p:nvPr/>
        </p:nvSpPr>
        <p:spPr>
          <a:xfrm>
            <a:off x="8172360" y="4767120"/>
            <a:ext cx="514080" cy="273600"/>
          </a:xfrm>
          <a:prstGeom prst="rect">
            <a:avLst/>
          </a:prstGeom>
          <a:noFill/>
          <a:ln>
            <a:noFill/>
          </a:ln>
        </p:spPr>
        <p:txBody>
          <a:bodyPr anchor="ctr"/>
          <a:lstStyle/>
          <a:p>
            <a:pPr algn="r">
              <a:lnSpc>
                <a:spcPct val="100000"/>
              </a:lnSpc>
            </a:pPr>
            <a:fld id="{64BCF58E-D863-43D7-9CE7-D8B84268B889}" type="slidenum">
              <a:rPr lang="en-GB" sz="1200" b="0" strike="noStrike" spc="-1">
                <a:solidFill>
                  <a:srgbClr val="8B8B8B"/>
                </a:solidFill>
                <a:uFill>
                  <a:solidFill>
                    <a:srgbClr val="FFFFFF"/>
                  </a:solidFill>
                </a:uFill>
                <a:latin typeface="Calibri"/>
              </a:rPr>
              <a:pPr algn="r">
                <a:lnSpc>
                  <a:spcPct val="100000"/>
                </a:lnSpc>
              </a:pPr>
              <a:t>77</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extShape 1"/>
          <p:cNvSpPr txBox="1"/>
          <p:nvPr/>
        </p:nvSpPr>
        <p:spPr>
          <a:xfrm>
            <a:off x="467640" y="1635480"/>
            <a:ext cx="8229240" cy="2081160"/>
          </a:xfrm>
          <a:prstGeom prst="rect">
            <a:avLst/>
          </a:prstGeom>
          <a:noFill/>
          <a:ln>
            <a:noFill/>
          </a:ln>
        </p:spPr>
        <p:txBody>
          <a:bodyPr anchor="ctr"/>
          <a:lstStyle/>
          <a:p>
            <a:pPr algn="ctr">
              <a:lnSpc>
                <a:spcPct val="100000"/>
              </a:lnSpc>
            </a:pPr>
            <a:r>
              <a:rPr lang="nl-NL" sz="7200" b="0" strike="noStrike" spc="-1">
                <a:solidFill>
                  <a:srgbClr val="FFFFFF"/>
                </a:solidFill>
                <a:uFill>
                  <a:solidFill>
                    <a:srgbClr val="FFFFFF"/>
                  </a:solidFill>
                </a:uFill>
                <a:latin typeface="Calibri"/>
              </a:rPr>
              <a:t>Ende des Anfängerworkshops</a:t>
            </a:r>
            <a:endParaRPr lang="nl-NL" sz="7200" b="0" strike="noStrike" spc="-1">
              <a:solidFill>
                <a:srgbClr val="000000"/>
              </a:solidFill>
              <a:uFill>
                <a:solidFill>
                  <a:srgbClr val="FFFFFF"/>
                </a:solidFill>
              </a:uFill>
              <a:latin typeface="Calibri"/>
            </a:endParaRPr>
          </a:p>
        </p:txBody>
      </p:sp>
      <p:sp>
        <p:nvSpPr>
          <p:cNvPr id="670" name="TextShape 2"/>
          <p:cNvSpPr txBox="1"/>
          <p:nvPr/>
        </p:nvSpPr>
        <p:spPr>
          <a:xfrm>
            <a:off x="8629560" y="4767120"/>
            <a:ext cx="514080" cy="274320"/>
          </a:xfrm>
          <a:prstGeom prst="rect">
            <a:avLst/>
          </a:prstGeom>
          <a:noFill/>
          <a:ln>
            <a:noFill/>
          </a:ln>
        </p:spPr>
        <p:txBody>
          <a:bodyPr anchor="ctr"/>
          <a:lstStyle/>
          <a:p>
            <a:pPr algn="r">
              <a:lnSpc>
                <a:spcPct val="100000"/>
              </a:lnSpc>
            </a:pPr>
            <a:fld id="{B91B5220-FA37-4B38-A209-EA835CF38509}" type="slidenum">
              <a:rPr lang="en-GB" sz="1200" b="0" strike="noStrike" spc="-1">
                <a:solidFill>
                  <a:srgbClr val="8B8B8B"/>
                </a:solidFill>
                <a:uFill>
                  <a:solidFill>
                    <a:srgbClr val="FFFFFF"/>
                  </a:solidFill>
                </a:uFill>
                <a:latin typeface="Calibri"/>
              </a:rPr>
              <a:pPr algn="r">
                <a:lnSpc>
                  <a:spcPct val="100000"/>
                </a:lnSpc>
              </a:pPr>
              <a:t>78</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Versionen von Scratch</a:t>
            </a:r>
          </a:p>
        </p:txBody>
      </p:sp>
      <p:sp>
        <p:nvSpPr>
          <p:cNvPr id="220" name="TextShape 2"/>
          <p:cNvSpPr txBox="1"/>
          <p:nvPr/>
        </p:nvSpPr>
        <p:spPr>
          <a:xfrm>
            <a:off x="463680" y="1091160"/>
            <a:ext cx="8229240" cy="3394080"/>
          </a:xfrm>
          <a:prstGeom prst="rect">
            <a:avLst/>
          </a:prstGeom>
          <a:noFill/>
          <a:ln>
            <a:noFill/>
          </a:ln>
        </p:spPr>
        <p:txBody>
          <a:bodyPr/>
          <a:lstStyle/>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scratchClient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kann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damit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arbeiten</a:t>
            </a:r>
            <a:endParaRPr lang="nl-NL" sz="2400" b="0" strike="noStrike" spc="-1" dirty="0">
              <a:solidFill>
                <a:srgbClr val="000000"/>
              </a:solidFill>
              <a:uFill>
                <a:solidFill>
                  <a:srgbClr val="FFFFFF"/>
                </a:solidFill>
              </a:uFill>
              <a:latin typeface="Calibri"/>
            </a:endParaRPr>
          </a:p>
          <a:p>
            <a:pPr marL="628650" lvl="1" indent="-32385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Scratch 1.4</a:t>
            </a:r>
          </a:p>
          <a:p>
            <a:pPr marL="628650" lvl="1" indent="-32385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Der (</a:t>
            </a:r>
            <a:r>
              <a:rPr lang="nl-NL" sz="2400" b="0" strike="noStrike" spc="-1" dirty="0" err="1">
                <a:solidFill>
                  <a:srgbClr val="000000"/>
                </a:solidFill>
                <a:uFill>
                  <a:solidFill>
                    <a:srgbClr val="FFFFFF"/>
                  </a:solidFill>
                </a:uFill>
                <a:latin typeface="Calibri"/>
              </a:rPr>
              <a:t>für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Raspberry</a:t>
            </a:r>
            <a:r>
              <a:rPr lang="nl-NL" sz="2400" b="0" strike="noStrike" spc="-1" dirty="0">
                <a:solidFill>
                  <a:srgbClr val="000000"/>
                </a:solidFill>
                <a:uFill>
                  <a:solidFill>
                    <a:srgbClr val="FFFFFF"/>
                  </a:solidFill>
                </a:uFill>
                <a:latin typeface="Calibri"/>
              </a:rPr>
              <a:t> Pi) </a:t>
            </a:r>
            <a:r>
              <a:rPr lang="nl-NL" sz="2400" b="0" strike="noStrike" spc="-1" dirty="0" err="1">
                <a:solidFill>
                  <a:srgbClr val="000000"/>
                </a:solidFill>
                <a:uFill>
                  <a:solidFill>
                    <a:srgbClr val="FFFFFF"/>
                  </a:solidFill>
                </a:uFill>
                <a:latin typeface="Calibri"/>
              </a:rPr>
              <a:t>neue</a:t>
            </a:r>
            <a:r>
              <a:rPr lang="nl-NL" sz="2400" b="0" strike="noStrike" spc="-1" dirty="0">
                <a:solidFill>
                  <a:srgbClr val="000000"/>
                </a:solidFill>
                <a:uFill>
                  <a:solidFill>
                    <a:srgbClr val="FFFFFF"/>
                  </a:solidFill>
                </a:uFill>
                <a:latin typeface="Calibri"/>
              </a:rPr>
              <a:t> Scratch 2</a:t>
            </a:r>
          </a:p>
          <a:p>
            <a:pPr marL="179280" indent="-178920">
              <a:lnSpc>
                <a:spcPct val="100000"/>
              </a:lnSpc>
              <a:spcBef>
                <a:spcPts val="479"/>
              </a:spcBef>
              <a:buClr>
                <a:srgbClr val="000000"/>
              </a:buClr>
              <a:buFont typeface="Arial"/>
              <a:buChar char="•"/>
            </a:pPr>
            <a:r>
              <a:rPr lang="nl-NL" sz="2400" b="0" strike="noStrike" spc="-1" dirty="0" err="1">
                <a:solidFill>
                  <a:srgbClr val="000000"/>
                </a:solidFill>
                <a:uFill>
                  <a:solidFill>
                    <a:srgbClr val="FFFFFF"/>
                  </a:solidFill>
                </a:uFill>
                <a:latin typeface="Calibri"/>
              </a:rPr>
              <a:t>Dieser</a:t>
            </a:r>
            <a:r>
              <a:rPr lang="nl-NL" sz="2400" b="0" strike="noStrike" spc="-1" dirty="0">
                <a:solidFill>
                  <a:srgbClr val="000000"/>
                </a:solidFill>
                <a:uFill>
                  <a:solidFill>
                    <a:srgbClr val="FFFFFF"/>
                  </a:solidFill>
                </a:uFill>
                <a:latin typeface="Calibri"/>
              </a:rPr>
              <a:t> Workshop </a:t>
            </a:r>
            <a:r>
              <a:rPr lang="nl-NL" sz="2400" b="0" strike="noStrike" spc="-1" dirty="0" err="1">
                <a:solidFill>
                  <a:srgbClr val="000000"/>
                </a:solidFill>
                <a:uFill>
                  <a:solidFill>
                    <a:srgbClr val="FFFFFF"/>
                  </a:solidFill>
                </a:uFill>
                <a:latin typeface="Calibri"/>
              </a:rPr>
              <a:t>ist</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für</a:t>
            </a:r>
            <a:r>
              <a:rPr lang="nl-NL" sz="2400" b="0" strike="noStrike" spc="-1" dirty="0">
                <a:solidFill>
                  <a:srgbClr val="000000"/>
                </a:solidFill>
                <a:uFill>
                  <a:solidFill>
                    <a:srgbClr val="FFFFFF"/>
                  </a:solidFill>
                </a:uFill>
                <a:latin typeface="Calibri"/>
              </a:rPr>
              <a:t> Scratch 2 </a:t>
            </a:r>
            <a:r>
              <a:rPr lang="nl-NL" sz="2400" b="0" strike="noStrike" spc="-1" dirty="0" err="1">
                <a:solidFill>
                  <a:srgbClr val="000000"/>
                </a:solidFill>
                <a:uFill>
                  <a:solidFill>
                    <a:srgbClr val="FFFFFF"/>
                  </a:solidFill>
                </a:uFill>
                <a:latin typeface="Calibri"/>
              </a:rPr>
              <a:t>geschrieben</a:t>
            </a:r>
            <a:endParaRPr lang="nl-NL" sz="2400" b="0" strike="noStrike" spc="-1" dirty="0">
              <a:solidFill>
                <a:srgbClr val="000000"/>
              </a:solidFill>
              <a:uFill>
                <a:solidFill>
                  <a:srgbClr val="FFFFFF"/>
                </a:solidFill>
              </a:uFill>
              <a:latin typeface="Calibri"/>
            </a:endParaRPr>
          </a:p>
          <a:p>
            <a:pPr marL="628650" lvl="1" indent="-323850">
              <a:spcBef>
                <a:spcPts val="600"/>
              </a:spcBef>
              <a:buClr>
                <a:srgbClr val="000000"/>
              </a:buClr>
              <a:buSzPct val="75000"/>
              <a:buFont typeface="Symbol" charset="2"/>
              <a:buChar char=""/>
            </a:pPr>
            <a:r>
              <a:rPr lang="nl-NL" sz="2400" b="0" strike="noStrike" spc="-1" dirty="0">
                <a:solidFill>
                  <a:srgbClr val="000000"/>
                </a:solidFill>
                <a:uFill>
                  <a:solidFill>
                    <a:srgbClr val="FFFFFF"/>
                  </a:solidFill>
                </a:uFill>
                <a:latin typeface="Calibri"/>
              </a:rPr>
              <a:t>Scratch 2 </a:t>
            </a:r>
            <a:r>
              <a:rPr lang="nl-NL" sz="2400" b="0" strike="noStrike" spc="-1" dirty="0" err="1">
                <a:solidFill>
                  <a:srgbClr val="000000"/>
                </a:solidFill>
                <a:uFill>
                  <a:solidFill>
                    <a:srgbClr val="FFFFFF"/>
                  </a:solidFill>
                </a:uFill>
                <a:latin typeface="Calibri"/>
              </a:rPr>
              <a:t>auf</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Raspberry</a:t>
            </a:r>
            <a:r>
              <a:rPr lang="nl-NL" sz="2400" b="0" strike="noStrike" spc="-1" dirty="0">
                <a:solidFill>
                  <a:srgbClr val="000000"/>
                </a:solidFill>
                <a:uFill>
                  <a:solidFill>
                    <a:srgbClr val="FFFFFF"/>
                  </a:solidFill>
                </a:uFill>
                <a:latin typeface="Calibri"/>
              </a:rPr>
              <a:t> Pi hat </a:t>
            </a:r>
            <a:r>
              <a:rPr lang="nl-NL" sz="2400" b="0" strike="noStrike" spc="-1" dirty="0" err="1">
                <a:solidFill>
                  <a:srgbClr val="000000"/>
                </a:solidFill>
                <a:uFill>
                  <a:solidFill>
                    <a:srgbClr val="FFFFFF"/>
                  </a:solidFill>
                </a:uFill>
                <a:latin typeface="Calibri"/>
              </a:rPr>
              <a:t>einige</a:t>
            </a:r>
            <a:r>
              <a:rPr lang="nl-NL" sz="2400" b="0" strike="noStrike" spc="-1" dirty="0">
                <a:solidFill>
                  <a:srgbClr val="000000"/>
                </a:solidFill>
                <a:uFill>
                  <a:solidFill>
                    <a:srgbClr val="FFFFFF"/>
                  </a:solidFill>
                </a:uFill>
                <a:latin typeface="Calibri"/>
              </a:rPr>
              <a:t> Bugs, </a:t>
            </a:r>
            <a:r>
              <a:rPr lang="nl-NL" sz="2400" b="0" strike="noStrike" spc="-1" dirty="0" err="1">
                <a:solidFill>
                  <a:srgbClr val="000000"/>
                </a:solidFill>
                <a:uFill>
                  <a:solidFill>
                    <a:srgbClr val="FFFFFF"/>
                  </a:solidFill>
                </a:uFill>
                <a:latin typeface="Calibri"/>
              </a:rPr>
              <a:t>aber</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wir</a:t>
            </a:r>
            <a:r>
              <a:rPr lang="nl-NL" sz="2400" b="0" strike="noStrike" spc="-1" dirty="0">
                <a:solidFill>
                  <a:srgbClr val="000000"/>
                </a:solidFill>
                <a:uFill>
                  <a:solidFill>
                    <a:srgbClr val="FFFFFF"/>
                  </a:solidFill>
                </a:uFill>
                <a:latin typeface="Calibri"/>
              </a:rPr>
              <a:t> werden es </a:t>
            </a:r>
            <a:r>
              <a:rPr lang="nl-NL" sz="2400" b="0" strike="noStrike" spc="-1" dirty="0" err="1">
                <a:solidFill>
                  <a:srgbClr val="000000"/>
                </a:solidFill>
                <a:uFill>
                  <a:solidFill>
                    <a:srgbClr val="FFFFFF"/>
                  </a:solidFill>
                </a:uFill>
                <a:latin typeface="Calibri"/>
              </a:rPr>
              <a:t>umgehen</a:t>
            </a:r>
            <a:r>
              <a:rPr lang="nl-NL" sz="2400" b="0" strike="noStrike" spc="-1" dirty="0">
                <a:solidFill>
                  <a:srgbClr val="000000"/>
                </a:solidFill>
                <a:uFill>
                  <a:solidFill>
                    <a:srgbClr val="FFFFFF"/>
                  </a:solidFill>
                </a:uFill>
                <a:latin typeface="Calibri"/>
              </a:rPr>
              <a:t>.</a:t>
            </a:r>
          </a:p>
          <a:p>
            <a:pPr marL="628650" lvl="1" indent="-323850">
              <a:spcBef>
                <a:spcPts val="600"/>
              </a:spcBef>
              <a:buClr>
                <a:srgbClr val="000000"/>
              </a:buClr>
              <a:buSzPct val="75000"/>
              <a:buFont typeface="Symbol" charset="2"/>
              <a:buChar char=""/>
            </a:pPr>
            <a:r>
              <a:rPr lang="nl-NL" sz="2400" b="0" strike="noStrike" spc="-1" dirty="0" err="1">
                <a:solidFill>
                  <a:srgbClr val="000000"/>
                </a:solidFill>
                <a:uFill>
                  <a:solidFill>
                    <a:srgbClr val="FFFFFF"/>
                  </a:solidFill>
                </a:uFill>
                <a:latin typeface="Calibri"/>
              </a:rPr>
              <a:t>Wenn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Sie</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sehen</a:t>
            </a:r>
            <a:r>
              <a:rPr lang="nl-NL" sz="2400" b="0" strike="noStrike" spc="-1" dirty="0">
                <a:solidFill>
                  <a:srgbClr val="000000"/>
                </a:solidFill>
                <a:uFill>
                  <a:solidFill>
                    <a:srgbClr val="FFFFFF"/>
                  </a:solidFill>
                </a:uFill>
                <a:latin typeface="Calibri"/>
              </a:rPr>
              <a:t> </a:t>
            </a:r>
            <a:r>
              <a:rPr lang="nl-NL" sz="2400" b="0" strike="noStrike" spc="-1" dirty="0" err="1">
                <a:solidFill>
                  <a:srgbClr val="000000"/>
                </a:solidFill>
                <a:uFill>
                  <a:solidFill>
                    <a:srgbClr val="FFFFFF"/>
                  </a:solidFill>
                </a:uFill>
                <a:latin typeface="Calibri"/>
              </a:rPr>
              <a:t>möchten</a:t>
            </a:r>
            <a:r>
              <a:rPr lang="nl-NL" sz="2400" b="0" strike="noStrike" spc="-1" dirty="0">
                <a:solidFill>
                  <a:srgbClr val="000000"/>
                </a:solidFill>
                <a:uFill>
                  <a:solidFill>
                    <a:srgbClr val="FFFFFF"/>
                  </a:solidFill>
                </a:uFill>
                <a:latin typeface="Calibri"/>
              </a:rPr>
              <a:t>, wie man es </a:t>
            </a:r>
            <a:r>
              <a:rPr lang="nl-NL" sz="2400" b="0" strike="noStrike" spc="-1" dirty="0" err="1">
                <a:solidFill>
                  <a:srgbClr val="000000"/>
                </a:solidFill>
                <a:uFill>
                  <a:solidFill>
                    <a:srgbClr val="FFFFFF"/>
                  </a:solidFill>
                </a:uFill>
                <a:latin typeface="Calibri"/>
              </a:rPr>
              <a:t>für</a:t>
            </a:r>
            <a:r>
              <a:rPr lang="nl-NL" sz="2400" b="0" strike="noStrike" spc="-1" dirty="0">
                <a:solidFill>
                  <a:srgbClr val="000000"/>
                </a:solidFill>
                <a:uFill>
                  <a:solidFill>
                    <a:srgbClr val="FFFFFF"/>
                  </a:solidFill>
                </a:uFill>
                <a:latin typeface="Calibri"/>
              </a:rPr>
              <a:t> Scratch 1.4 macht, </a:t>
            </a:r>
            <a:r>
              <a:rPr lang="nl-NL" sz="2400" b="0" strike="noStrike" spc="-1" dirty="0" err="1">
                <a:solidFill>
                  <a:srgbClr val="000000"/>
                </a:solidFill>
                <a:uFill>
                  <a:solidFill>
                    <a:srgbClr val="FFFFFF"/>
                  </a:solidFill>
                </a:uFill>
                <a:latin typeface="Calibri"/>
              </a:rPr>
              <a:t>siehe</a:t>
            </a:r>
            <a:r>
              <a:rPr lang="nl-NL" sz="2400" b="0" strike="noStrike" spc="-1" dirty="0">
                <a:solidFill>
                  <a:srgbClr val="000000"/>
                </a:solidFill>
                <a:uFill>
                  <a:solidFill>
                    <a:srgbClr val="FFFFFF"/>
                  </a:solidFill>
                </a:uFill>
                <a:latin typeface="Calibri"/>
              </a:rPr>
              <a:t> das Ende der </a:t>
            </a:r>
            <a:r>
              <a:rPr lang="nl-NL" sz="2400" b="0" strike="noStrike" spc="-1" dirty="0" err="1">
                <a:solidFill>
                  <a:srgbClr val="000000"/>
                </a:solidFill>
                <a:uFill>
                  <a:solidFill>
                    <a:srgbClr val="FFFFFF"/>
                  </a:solidFill>
                </a:uFill>
                <a:latin typeface="Calibri"/>
              </a:rPr>
              <a:t>Präsentation</a:t>
            </a:r>
            <a:r>
              <a:rPr lang="nl-NL" sz="2400" b="0" strike="noStrike" spc="-1" dirty="0">
                <a:solidFill>
                  <a:srgbClr val="000000"/>
                </a:solidFill>
                <a:uFill>
                  <a:solidFill>
                    <a:srgbClr val="FFFFFF"/>
                  </a:solidFill>
                </a:uFill>
                <a:latin typeface="Calibri"/>
              </a:rPr>
              <a:t> in </a:t>
            </a:r>
            <a:r>
              <a:rPr lang="nl-NL" sz="2400" b="0" strike="noStrike" spc="-1" dirty="0" err="1">
                <a:solidFill>
                  <a:srgbClr val="000000"/>
                </a:solidFill>
                <a:uFill>
                  <a:solidFill>
                    <a:srgbClr val="FFFFFF"/>
                  </a:solidFill>
                </a:uFill>
                <a:latin typeface="Calibri"/>
              </a:rPr>
              <a:t>Anhang</a:t>
            </a:r>
            <a:r>
              <a:rPr lang="nl-NL" sz="2400" b="0" strike="noStrike" spc="-1" dirty="0">
                <a:solidFill>
                  <a:srgbClr val="000000"/>
                </a:solidFill>
                <a:uFill>
                  <a:solidFill>
                    <a:srgbClr val="FFFFFF"/>
                  </a:solidFill>
                </a:uFill>
                <a:latin typeface="Calibri"/>
              </a:rPr>
              <a:t> </a:t>
            </a:r>
            <a:r>
              <a:rPr lang="nl-NL" sz="2400" b="0" strike="noStrike" spc="-1" dirty="0" smtClean="0">
                <a:solidFill>
                  <a:srgbClr val="000000"/>
                </a:solidFill>
                <a:uFill>
                  <a:solidFill>
                    <a:srgbClr val="FFFFFF"/>
                  </a:solidFill>
                </a:uFill>
                <a:latin typeface="Calibri"/>
              </a:rPr>
              <a:t>B.</a:t>
            </a:r>
            <a:endParaRPr lang="nl-NL" sz="2400" b="0" strike="noStrike" spc="-1" dirty="0">
              <a:solidFill>
                <a:srgbClr val="000000"/>
              </a:solidFill>
              <a:uFill>
                <a:solidFill>
                  <a:srgbClr val="FFFFFF"/>
                </a:solidFill>
              </a:uFill>
              <a:latin typeface="Calibri"/>
            </a:endParaRPr>
          </a:p>
        </p:txBody>
      </p:sp>
      <p:sp>
        <p:nvSpPr>
          <p:cNvPr id="221" name="TextShape 3"/>
          <p:cNvSpPr txBox="1"/>
          <p:nvPr/>
        </p:nvSpPr>
        <p:spPr>
          <a:xfrm>
            <a:off x="8172360" y="4767120"/>
            <a:ext cx="514080" cy="273600"/>
          </a:xfrm>
          <a:prstGeom prst="rect">
            <a:avLst/>
          </a:prstGeom>
          <a:noFill/>
          <a:ln>
            <a:noFill/>
          </a:ln>
        </p:spPr>
        <p:txBody>
          <a:bodyPr anchor="ctr"/>
          <a:lstStyle/>
          <a:p>
            <a:pPr algn="r">
              <a:lnSpc>
                <a:spcPct val="100000"/>
              </a:lnSpc>
            </a:pPr>
            <a:fld id="{7C6C7F5F-C5E6-4BCC-AA64-AE487DCDBC61}" type="slidenum">
              <a:rPr lang="en-GB" sz="1200" b="0" strike="noStrike" spc="-1">
                <a:solidFill>
                  <a:srgbClr val="8B8B8B"/>
                </a:solidFill>
                <a:uFill>
                  <a:solidFill>
                    <a:srgbClr val="FFFFFF"/>
                  </a:solidFill>
                </a:uFill>
                <a:latin typeface="Calibri"/>
              </a:rPr>
              <a:pPr algn="r">
                <a:lnSpc>
                  <a:spcPct val="100000"/>
                </a:lnSpc>
              </a:pPr>
              <a:t>8</a:t>
            </a:fld>
            <a:endParaRPr lang="en-GB" sz="12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extShape 1"/>
          <p:cNvSpPr txBox="1"/>
          <p:nvPr/>
        </p:nvSpPr>
        <p:spPr>
          <a:xfrm>
            <a:off x="457200" y="205920"/>
            <a:ext cx="8229240" cy="856800"/>
          </a:xfrm>
          <a:prstGeom prst="rect">
            <a:avLst/>
          </a:prstGeom>
          <a:noFill/>
          <a:ln>
            <a:noFill/>
          </a:ln>
        </p:spPr>
        <p:txBody>
          <a:bodyPr anchor="ctr"/>
          <a:lstStyle/>
          <a:p>
            <a:pPr>
              <a:lnSpc>
                <a:spcPct val="100000"/>
              </a:lnSpc>
            </a:pPr>
            <a:r>
              <a:rPr lang="nl-NL" sz="4400" b="0" strike="noStrike" spc="-1">
                <a:solidFill>
                  <a:srgbClr val="000000"/>
                </a:solidFill>
                <a:uFill>
                  <a:solidFill>
                    <a:srgbClr val="FFFFFF"/>
                  </a:solidFill>
                </a:uFill>
                <a:latin typeface="Calibri"/>
              </a:rPr>
              <a:t>Nur ein paar Regeln heute</a:t>
            </a:r>
          </a:p>
        </p:txBody>
      </p:sp>
      <p:sp>
        <p:nvSpPr>
          <p:cNvPr id="223" name="TextShape 2"/>
          <p:cNvSpPr txBox="1"/>
          <p:nvPr/>
        </p:nvSpPr>
        <p:spPr>
          <a:xfrm>
            <a:off x="457200" y="1059480"/>
            <a:ext cx="8229240" cy="3744000"/>
          </a:xfrm>
          <a:prstGeom prst="rect">
            <a:avLst/>
          </a:prstGeom>
          <a:noFill/>
          <a:ln>
            <a:noFill/>
          </a:ln>
        </p:spPr>
        <p:txBody>
          <a:bodyPr>
            <a:noAutofit/>
          </a:bodyPr>
          <a:lstStyle/>
          <a:p>
            <a:pPr marL="179280" indent="-178920">
              <a:spcBef>
                <a:spcPts val="300"/>
              </a:spcBef>
              <a:buClr>
                <a:srgbClr val="000000"/>
              </a:buClr>
              <a:buFont typeface="Arial"/>
              <a:buChar char="•"/>
            </a:pPr>
            <a:r>
              <a:rPr lang="nl-NL" sz="1400" b="0" strike="noStrike" spc="-1" dirty="0" err="1">
                <a:solidFill>
                  <a:srgbClr val="000000"/>
                </a:solidFill>
                <a:uFill>
                  <a:solidFill>
                    <a:srgbClr val="FFFFFF"/>
                  </a:solidFill>
                </a:uFill>
                <a:latin typeface="Calibri"/>
              </a:rPr>
              <a:t>Setzen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immer </a:t>
            </a:r>
            <a:r>
              <a:rPr lang="nl-NL" sz="1400" b="0" strike="noStrike" spc="-1" dirty="0" err="1">
                <a:solidFill>
                  <a:srgbClr val="000000"/>
                </a:solidFill>
                <a:uFill>
                  <a:solidFill>
                    <a:srgbClr val="FFFFFF"/>
                  </a:solidFill>
                </a:uFill>
                <a:latin typeface="Calibri"/>
              </a:rPr>
              <a:t>einen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Widerstand</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Reihe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mit</a:t>
            </a:r>
            <a:r>
              <a:rPr lang="nl-NL" sz="1400" b="0" strike="noStrike" spc="-1" dirty="0">
                <a:solidFill>
                  <a:srgbClr val="000000"/>
                </a:solidFill>
                <a:uFill>
                  <a:solidFill>
                    <a:srgbClr val="FFFFFF"/>
                  </a:solidFill>
                </a:uFill>
                <a:latin typeface="Calibri"/>
              </a:rPr>
              <a:t> den </a:t>
            </a:r>
            <a:r>
              <a:rPr lang="nl-NL" sz="1400" b="0" strike="noStrike" spc="-1" dirty="0" err="1">
                <a:solidFill>
                  <a:srgbClr val="000000"/>
                </a:solidFill>
                <a:uFill>
                  <a:solidFill>
                    <a:srgbClr val="FFFFFF"/>
                  </a:solidFill>
                </a:uFill>
                <a:latin typeface="Calibri"/>
              </a:rPr>
              <a:t>Komponenten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angegeben</a:t>
            </a:r>
            <a:r>
              <a:rPr lang="nl-NL" sz="1400" b="0" strike="noStrike" spc="-1" dirty="0">
                <a:solidFill>
                  <a:srgbClr val="000000"/>
                </a:solidFill>
                <a:uFill>
                  <a:solidFill>
                    <a:srgbClr val="FFFFFF"/>
                  </a:solidFill>
                </a:uFill>
                <a:latin typeface="Calibri"/>
              </a:rPr>
              <a:t>.</a:t>
            </a:r>
          </a:p>
          <a:p>
            <a:pPr marL="538163" lvl="1" indent="-323850">
              <a:spcBef>
                <a:spcPts val="3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denken, </a:t>
            </a:r>
            <a:r>
              <a:rPr lang="nl-NL" sz="1400" b="0" strike="noStrike" spc="-1" dirty="0" err="1">
                <a:solidFill>
                  <a:srgbClr val="000000"/>
                </a:solidFill>
                <a:uFill>
                  <a:solidFill>
                    <a:srgbClr val="FFFFFF"/>
                  </a:solidFill>
                </a:uFill>
                <a:latin typeface="Calibri"/>
              </a:rPr>
              <a:t>dass</a:t>
            </a:r>
            <a:r>
              <a:rPr lang="nl-NL" sz="1400" b="0" strike="noStrike" spc="-1" dirty="0">
                <a:solidFill>
                  <a:srgbClr val="000000"/>
                </a:solidFill>
                <a:uFill>
                  <a:solidFill>
                    <a:srgbClr val="FFFFFF"/>
                  </a:solidFill>
                </a:uFill>
                <a:latin typeface="Calibri"/>
              </a:rPr>
              <a:t> es </a:t>
            </a:r>
            <a:r>
              <a:rPr lang="nl-NL" sz="1400" b="0" strike="noStrike" spc="-1" dirty="0" err="1">
                <a:solidFill>
                  <a:srgbClr val="000000"/>
                </a:solidFill>
                <a:uFill>
                  <a:solidFill>
                    <a:srgbClr val="FFFFFF"/>
                  </a:solidFill>
                </a:uFill>
                <a:latin typeface="Calibri"/>
              </a:rPr>
              <a:t>keine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Notwendigkeit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gibt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dann</a:t>
            </a:r>
            <a:r>
              <a:rPr lang="nl-NL" sz="1400" b="0" strike="noStrike" spc="-1" dirty="0">
                <a:solidFill>
                  <a:srgbClr val="000000"/>
                </a:solidFill>
                <a:uFill>
                  <a:solidFill>
                    <a:srgbClr val="FFFFFF"/>
                  </a:solidFill>
                </a:uFill>
                <a:latin typeface="Calibri"/>
              </a:rPr>
              <a:t> sagen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es </a:t>
            </a:r>
            <a:r>
              <a:rPr lang="nl-NL" sz="1400" b="0" strike="noStrike" spc="-1" dirty="0" err="1">
                <a:solidFill>
                  <a:srgbClr val="000000"/>
                </a:solidFill>
                <a:uFill>
                  <a:solidFill>
                    <a:srgbClr val="FFFFFF"/>
                  </a:solidFill>
                </a:uFill>
                <a:latin typeface="Calibri"/>
              </a:rPr>
              <a:t>uns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bitte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a:t>
            </a:r>
            <a:r>
              <a:rPr lang="nl-NL" sz="1400" b="0" strike="noStrike" spc="-1" dirty="0">
                <a:solidFill>
                  <a:srgbClr val="000000"/>
                </a:solidFill>
                <a:uFill>
                  <a:solidFill>
                    <a:srgbClr val="FFFFFF"/>
                  </a:solidFill>
                </a:uFill>
                <a:latin typeface="Calibri"/>
              </a:rPr>
              <a:t> werden es </a:t>
            </a:r>
            <a:r>
              <a:rPr lang="nl-NL" sz="1400" b="0" strike="noStrike" spc="-1" dirty="0" err="1">
                <a:solidFill>
                  <a:srgbClr val="000000"/>
                </a:solidFill>
                <a:uFill>
                  <a:solidFill>
                    <a:srgbClr val="FFFFFF"/>
                  </a:solidFill>
                </a:uFill>
                <a:latin typeface="Calibri"/>
              </a:rPr>
              <a:t>erklären</a:t>
            </a:r>
            <a:r>
              <a:rPr lang="nl-NL" sz="1400" b="0" strike="noStrike" spc="-1" dirty="0">
                <a:solidFill>
                  <a:srgbClr val="000000"/>
                </a:solidFill>
                <a:uFill>
                  <a:solidFill>
                    <a:srgbClr val="FFFFFF"/>
                  </a:solidFill>
                </a:uFill>
                <a:latin typeface="Calibri"/>
              </a:rPr>
              <a:t> was der </a:t>
            </a:r>
            <a:r>
              <a:rPr lang="nl-NL" sz="1400" b="0" strike="noStrike" spc="-1" dirty="0" err="1">
                <a:solidFill>
                  <a:srgbClr val="000000"/>
                </a:solidFill>
                <a:uFill>
                  <a:solidFill>
                    <a:srgbClr val="FFFFFF"/>
                  </a:solidFill>
                </a:uFill>
                <a:latin typeface="Calibri"/>
              </a:rPr>
              <a:t>Grund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a:t>
            </a:r>
          </a:p>
          <a:p>
            <a:pPr marL="179280" indent="-178920">
              <a:spcBef>
                <a:spcPts val="300"/>
              </a:spcBef>
              <a:buClr>
                <a:srgbClr val="000000"/>
              </a:buClr>
              <a:buFont typeface="Arial"/>
              <a:buChar char="•"/>
            </a:pPr>
            <a:r>
              <a:rPr lang="nl-NL" sz="1400" b="0" strike="noStrike" spc="-1" dirty="0" err="1">
                <a:solidFill>
                  <a:srgbClr val="000000"/>
                </a:solidFill>
                <a:uFill>
                  <a:solidFill>
                    <a:srgbClr val="FFFFFF"/>
                  </a:solidFill>
                </a:uFill>
                <a:latin typeface="Calibri"/>
              </a:rPr>
              <a:t>Beim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Ändern</a:t>
            </a:r>
            <a:r>
              <a:rPr lang="nl-NL" sz="1400" b="0" strike="noStrike" spc="-1" dirty="0">
                <a:solidFill>
                  <a:srgbClr val="000000"/>
                </a:solidFill>
                <a:uFill>
                  <a:solidFill>
                    <a:srgbClr val="FFFFFF"/>
                  </a:solidFill>
                </a:uFill>
                <a:latin typeface="Calibri"/>
              </a:rPr>
              <a:t> der </a:t>
            </a:r>
            <a:r>
              <a:rPr lang="nl-NL" sz="1400" b="0" strike="noStrike" spc="-1" dirty="0" err="1">
                <a:solidFill>
                  <a:srgbClr val="000000"/>
                </a:solidFill>
                <a:uFill>
                  <a:solidFill>
                    <a:srgbClr val="FFFFFF"/>
                  </a:solidFill>
                </a:uFill>
                <a:latin typeface="Calibri"/>
              </a:rPr>
              <a:t>Verdrahtung</a:t>
            </a:r>
            <a:endParaRPr lang="nl-NL" sz="1400" b="0" strike="noStrike" spc="-1" dirty="0">
              <a:solidFill>
                <a:srgbClr val="000000"/>
              </a:solidFill>
              <a:uFill>
                <a:solidFill>
                  <a:srgbClr val="FFFFFF"/>
                </a:solidFill>
              </a:uFill>
              <a:latin typeface="Calibri"/>
            </a:endParaRPr>
          </a:p>
          <a:p>
            <a:pPr marL="538163" lvl="1" indent="-323850">
              <a:spcBef>
                <a:spcPts val="300"/>
              </a:spcBef>
              <a:buClr>
                <a:srgbClr val="000000"/>
              </a:buClr>
              <a:buFont typeface="StarSymbol"/>
              <a:buAutoNum type="arabicPeriod"/>
            </a:pPr>
            <a:r>
              <a:rPr lang="nl-NL" sz="1400" b="0" strike="noStrike" spc="-1" dirty="0" err="1">
                <a:solidFill>
                  <a:srgbClr val="000000"/>
                </a:solidFill>
                <a:uFill>
                  <a:solidFill>
                    <a:srgbClr val="FFFFFF"/>
                  </a:solidFill>
                </a:uFill>
                <a:latin typeface="Calibri"/>
              </a:rPr>
              <a:t>Lösen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USB-Kabel</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vom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Arduino</a:t>
            </a:r>
            <a:r>
              <a:rPr lang="nl-NL" sz="1400" b="0" strike="noStrike" spc="-1" dirty="0">
                <a:solidFill>
                  <a:srgbClr val="000000"/>
                </a:solidFill>
                <a:uFill>
                  <a:solidFill>
                    <a:srgbClr val="FFFFFF"/>
                  </a:solidFill>
                </a:uFill>
                <a:latin typeface="Calibri"/>
              </a:rPr>
              <a:t> Nano</a:t>
            </a:r>
          </a:p>
          <a:p>
            <a:pPr marL="538163" lvl="1" indent="-323850">
              <a:spcBef>
                <a:spcPts val="300"/>
              </a:spcBef>
              <a:buClr>
                <a:srgbClr val="000000"/>
              </a:buClr>
              <a:buFont typeface="StarSymbol"/>
              <a:buAutoNum type="arabicPeriod"/>
            </a:pPr>
            <a:r>
              <a:rPr lang="nl-NL" sz="1400" spc="-1" dirty="0" err="1" smtClean="0">
                <a:solidFill>
                  <a:srgbClr val="000000"/>
                </a:solidFill>
                <a:uFill>
                  <a:solidFill>
                    <a:srgbClr val="FFFFFF"/>
                  </a:solidFill>
                </a:uFill>
              </a:rPr>
              <a:t>Lösen</a:t>
            </a:r>
            <a:r>
              <a:rPr lang="nl-NL" sz="1400" spc="-1" dirty="0" smtClean="0">
                <a:solidFill>
                  <a:srgbClr val="000000"/>
                </a:solidFill>
                <a:uFill>
                  <a:solidFill>
                    <a:srgbClr val="FFFFFF"/>
                  </a:solidFill>
                </a:uFill>
              </a:rPr>
              <a:t> </a:t>
            </a:r>
            <a:r>
              <a:rPr lang="nl-NL" sz="1400" b="0" strike="noStrike" spc="-1" dirty="0" err="1" smtClean="0">
                <a:solidFill>
                  <a:srgbClr val="000000"/>
                </a:solidFill>
                <a:uFill>
                  <a:solidFill>
                    <a:srgbClr val="FFFFFF"/>
                  </a:solidFill>
                </a:uFill>
                <a:latin typeface="Calibri"/>
              </a:rPr>
              <a:t>Sie</a:t>
            </a:r>
            <a:r>
              <a:rPr lang="nl-NL" sz="1400" b="0" strike="noStrike" spc="-1" dirty="0" smtClean="0">
                <a:solidFill>
                  <a:srgbClr val="000000"/>
                </a:solidFill>
                <a:uFill>
                  <a:solidFill>
                    <a:srgbClr val="FFFFFF"/>
                  </a:solidFill>
                </a:uFill>
                <a:latin typeface="Calibri"/>
              </a:rPr>
              <a:t> </a:t>
            </a:r>
            <a:r>
              <a:rPr lang="nl-NL" sz="1400" b="0" strike="noStrike" spc="-1" dirty="0">
                <a:solidFill>
                  <a:srgbClr val="000000"/>
                </a:solidFill>
                <a:uFill>
                  <a:solidFill>
                    <a:srgbClr val="FFFFFF"/>
                  </a:solidFill>
                </a:uFill>
                <a:latin typeface="Calibri"/>
              </a:rPr>
              <a:t>die 9V-Stromversorgung </a:t>
            </a:r>
            <a:r>
              <a:rPr lang="nl-NL" sz="1400" b="0" strike="noStrike" spc="-1" dirty="0" err="1">
                <a:solidFill>
                  <a:srgbClr val="000000"/>
                </a:solidFill>
                <a:uFill>
                  <a:solidFill>
                    <a:srgbClr val="FFFFFF"/>
                  </a:solidFill>
                </a:uFill>
                <a:latin typeface="Calibri"/>
              </a:rPr>
              <a:t>aus</a:t>
            </a:r>
            <a:endParaRPr lang="nl-NL" sz="1400" b="0" strike="noStrike" spc="-1" dirty="0">
              <a:solidFill>
                <a:srgbClr val="000000"/>
              </a:solidFill>
              <a:uFill>
                <a:solidFill>
                  <a:srgbClr val="FFFFFF"/>
                </a:solidFill>
              </a:uFill>
              <a:latin typeface="Calibri"/>
            </a:endParaRPr>
          </a:p>
          <a:p>
            <a:pPr marL="538163" lvl="1" indent="-323850">
              <a:spcBef>
                <a:spcPts val="300"/>
              </a:spcBef>
              <a:buClr>
                <a:srgbClr val="000000"/>
              </a:buClr>
              <a:buFont typeface="StarSymbol"/>
              <a:buAutoNum type="arabicPeriod"/>
            </a:pPr>
            <a:r>
              <a:rPr lang="nl-NL" sz="1400" b="0" strike="noStrike" spc="-1" dirty="0" err="1">
                <a:solidFill>
                  <a:srgbClr val="000000"/>
                </a:solidFill>
                <a:uFill>
                  <a:solidFill>
                    <a:srgbClr val="FFFFFF"/>
                  </a:solidFill>
                </a:uFill>
                <a:latin typeface="Calibri"/>
              </a:rPr>
              <a:t>Überprüfen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überprüfen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nochmals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überprüfen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erneut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ob</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Verkabelung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korrekt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a:t>
            </a:r>
            <a:r>
              <a:rPr sz="1100" dirty="0"/>
              <a:t/>
            </a:r>
            <a:br>
              <a:rPr sz="1100" dirty="0"/>
            </a:b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können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Bauteile</a:t>
            </a:r>
            <a:r>
              <a:rPr lang="nl-NL" sz="1400" b="0" strike="noStrike" spc="-1" dirty="0">
                <a:solidFill>
                  <a:srgbClr val="000000"/>
                </a:solidFill>
                <a:uFill>
                  <a:solidFill>
                    <a:srgbClr val="FFFFFF"/>
                  </a:solidFill>
                </a:uFill>
                <a:latin typeface="Calibri"/>
              </a:rPr>
              <a:t> bei </a:t>
            </a:r>
            <a:r>
              <a:rPr lang="nl-NL" sz="1400" b="0" strike="noStrike" spc="-1" dirty="0" err="1">
                <a:solidFill>
                  <a:srgbClr val="000000"/>
                </a:solidFill>
                <a:uFill>
                  <a:solidFill>
                    <a:srgbClr val="FFFFFF"/>
                  </a:solidFill>
                </a:uFill>
                <a:latin typeface="Calibri"/>
              </a:rPr>
              <a:t>falscher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Verdrahtung</a:t>
            </a:r>
            <a:r>
              <a:rPr lang="nl-NL" sz="1400" b="0" strike="noStrike" spc="-1" dirty="0">
                <a:solidFill>
                  <a:srgbClr val="000000"/>
                </a:solidFill>
                <a:uFill>
                  <a:solidFill>
                    <a:srgbClr val="FFFFFF"/>
                  </a:solidFill>
                </a:uFill>
                <a:latin typeface="Calibri"/>
              </a:rPr>
              <a:t> sprengen!</a:t>
            </a:r>
          </a:p>
          <a:p>
            <a:pPr marL="538163" lvl="1" indent="-323850">
              <a:spcBef>
                <a:spcPts val="300"/>
              </a:spcBef>
              <a:buClr>
                <a:srgbClr val="000000"/>
              </a:buClr>
              <a:buFont typeface="StarSymbol"/>
              <a:buAutoNum type="arabicPeriod"/>
            </a:pPr>
            <a:r>
              <a:rPr lang="nl-NL" sz="1400" b="0" strike="noStrike" spc="-1" dirty="0">
                <a:solidFill>
                  <a:srgbClr val="000000"/>
                </a:solidFill>
                <a:uFill>
                  <a:solidFill>
                    <a:srgbClr val="FFFFFF"/>
                  </a:solidFill>
                </a:uFill>
                <a:latin typeface="Calibri"/>
              </a:rPr>
              <a:t>Stellen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sicher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dass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1" i="1" strike="noStrike" spc="-1" dirty="0">
                <a:solidFill>
                  <a:srgbClr val="000000"/>
                </a:solidFill>
                <a:uFill>
                  <a:solidFill>
                    <a:srgbClr val="FFFFFF"/>
                  </a:solidFill>
                </a:uFill>
                <a:latin typeface="Calibri"/>
              </a:rPr>
              <a:t>beide</a:t>
            </a:r>
            <a:r>
              <a:rPr lang="nl-NL" sz="1400" b="0" strike="noStrike" spc="-1" dirty="0">
                <a:solidFill>
                  <a:srgbClr val="000000"/>
                </a:solidFill>
                <a:uFill>
                  <a:solidFill>
                    <a:srgbClr val="FFFFFF"/>
                  </a:solidFill>
                </a:uFill>
                <a:latin typeface="Calibri"/>
              </a:rPr>
              <a:t> (4-Augen-Prinzip) </a:t>
            </a:r>
            <a:r>
              <a:rPr lang="nl-NL" sz="1400" b="0" strike="noStrike" spc="-1" dirty="0" err="1">
                <a:solidFill>
                  <a:srgbClr val="000000"/>
                </a:solidFill>
                <a:uFill>
                  <a:solidFill>
                    <a:srgbClr val="FFFFFF"/>
                  </a:solidFill>
                </a:uFill>
                <a:latin typeface="Calibri"/>
              </a:rPr>
              <a:t>davon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überzeugt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sind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dass</a:t>
            </a:r>
            <a:r>
              <a:rPr lang="nl-NL" sz="1400" b="0" strike="noStrike" spc="-1" dirty="0">
                <a:solidFill>
                  <a:srgbClr val="000000"/>
                </a:solidFill>
                <a:uFill>
                  <a:solidFill>
                    <a:srgbClr val="FFFFFF"/>
                  </a:solidFill>
                </a:uFill>
                <a:latin typeface="Calibri"/>
              </a:rPr>
              <a:t> die </a:t>
            </a:r>
            <a:r>
              <a:rPr lang="nl-NL" sz="1400" b="0" strike="noStrike" spc="-1" dirty="0" err="1">
                <a:solidFill>
                  <a:srgbClr val="000000"/>
                </a:solidFill>
                <a:uFill>
                  <a:solidFill>
                    <a:srgbClr val="FFFFFF"/>
                  </a:solidFill>
                </a:uFill>
                <a:latin typeface="Calibri"/>
              </a:rPr>
              <a:t>Verkabelung</a:t>
            </a:r>
            <a:r>
              <a:rPr lang="nl-NL" sz="1400" b="0" strike="noStrike" spc="-1" dirty="0">
                <a:solidFill>
                  <a:srgbClr val="000000"/>
                </a:solidFill>
                <a:uFill>
                  <a:solidFill>
                    <a:srgbClr val="FFFFFF"/>
                  </a:solidFill>
                </a:uFill>
                <a:latin typeface="Calibri"/>
              </a:rPr>
              <a:t> in </a:t>
            </a:r>
            <a:r>
              <a:rPr lang="nl-NL" sz="1400" b="0" strike="noStrike" spc="-1" dirty="0" err="1">
                <a:solidFill>
                  <a:srgbClr val="000000"/>
                </a:solidFill>
                <a:uFill>
                  <a:solidFill>
                    <a:srgbClr val="FFFFFF"/>
                  </a:solidFill>
                </a:uFill>
                <a:latin typeface="Calibri"/>
              </a:rPr>
              <a:t>Ordnung</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ist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bevor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das </a:t>
            </a:r>
            <a:r>
              <a:rPr lang="nl-NL" sz="1400" b="0" strike="noStrike" spc="-1" dirty="0" err="1">
                <a:solidFill>
                  <a:srgbClr val="000000"/>
                </a:solidFill>
                <a:uFill>
                  <a:solidFill>
                    <a:srgbClr val="FFFFFF"/>
                  </a:solidFill>
                </a:uFill>
                <a:latin typeface="Calibri"/>
              </a:rPr>
              <a:t>Gerät</a:t>
            </a:r>
            <a:r>
              <a:rPr lang="nl-NL" sz="1400" b="0" strike="noStrike" spc="-1" dirty="0">
                <a:solidFill>
                  <a:srgbClr val="000000"/>
                </a:solidFill>
                <a:uFill>
                  <a:solidFill>
                    <a:srgbClr val="FFFFFF"/>
                  </a:solidFill>
                </a:uFill>
                <a:latin typeface="Calibri"/>
              </a:rPr>
              <a:t> wieder </a:t>
            </a:r>
            <a:r>
              <a:rPr lang="nl-NL" sz="1400" b="0" strike="noStrike" spc="-1" dirty="0" err="1">
                <a:solidFill>
                  <a:srgbClr val="000000"/>
                </a:solidFill>
                <a:uFill>
                  <a:solidFill>
                    <a:srgbClr val="FFFFFF"/>
                  </a:solidFill>
                </a:uFill>
                <a:latin typeface="Calibri"/>
              </a:rPr>
              <a:t>anschließen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und</a:t>
            </a:r>
            <a:r>
              <a:rPr lang="nl-NL" sz="1400" b="0" strike="noStrike" spc="-1" dirty="0">
                <a:solidFill>
                  <a:srgbClr val="000000"/>
                </a:solidFill>
                <a:uFill>
                  <a:solidFill>
                    <a:srgbClr val="FFFFFF"/>
                  </a:solidFill>
                </a:uFill>
                <a:latin typeface="Calibri"/>
              </a:rPr>
              <a:t> wieder </a:t>
            </a:r>
            <a:r>
              <a:rPr lang="nl-NL" sz="1400" b="0" strike="noStrike" spc="-1" dirty="0" err="1">
                <a:solidFill>
                  <a:srgbClr val="000000"/>
                </a:solidFill>
                <a:uFill>
                  <a:solidFill>
                    <a:srgbClr val="FFFFFF"/>
                  </a:solidFill>
                </a:uFill>
                <a:latin typeface="Calibri"/>
              </a:rPr>
              <a:t>einschalten</a:t>
            </a:r>
            <a:r>
              <a:rPr lang="nl-NL" sz="1400" b="0" strike="noStrike" spc="-1" dirty="0">
                <a:solidFill>
                  <a:srgbClr val="000000"/>
                </a:solidFill>
                <a:uFill>
                  <a:solidFill>
                    <a:srgbClr val="FFFFFF"/>
                  </a:solidFill>
                </a:uFill>
                <a:latin typeface="Calibri"/>
              </a:rPr>
              <a:t>.</a:t>
            </a:r>
          </a:p>
          <a:p>
            <a:pPr marL="538163" lvl="1" indent="-323850">
              <a:spcBef>
                <a:spcPts val="300"/>
              </a:spcBef>
              <a:buClr>
                <a:srgbClr val="000000"/>
              </a:buClr>
              <a:buFont typeface="StarSymbol"/>
              <a:buAutoNum type="arabicPeriod"/>
            </a:pPr>
            <a:r>
              <a:rPr lang="nl-NL" sz="1400" b="0" strike="noStrike" spc="-1" dirty="0" err="1">
                <a:solidFill>
                  <a:srgbClr val="000000"/>
                </a:solidFill>
                <a:uFill>
                  <a:solidFill>
                    <a:srgbClr val="FFFFFF"/>
                  </a:solidFill>
                </a:uFill>
                <a:latin typeface="Calibri"/>
              </a:rPr>
              <a:t>Nach</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dem</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Ändern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einer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Konfigurationsdatei</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starte</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scratchClient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neu</a:t>
            </a:r>
            <a:endParaRPr lang="nl-NL" sz="1400" b="0" strike="noStrike" spc="-1" dirty="0">
              <a:solidFill>
                <a:srgbClr val="000000"/>
              </a:solidFill>
              <a:uFill>
                <a:solidFill>
                  <a:srgbClr val="FFFFFF"/>
                </a:solidFill>
              </a:uFill>
              <a:latin typeface="Calibri"/>
            </a:endParaRPr>
          </a:p>
          <a:p>
            <a:pPr marL="179280" indent="-178920">
              <a:spcBef>
                <a:spcPts val="300"/>
              </a:spcBef>
              <a:buClr>
                <a:srgbClr val="000000"/>
              </a:buClr>
              <a:buFont typeface="Arial"/>
              <a:buChar char="•"/>
            </a:pPr>
            <a:r>
              <a:rPr lang="nl-NL" sz="1400" b="0" strike="noStrike" spc="-1" dirty="0" err="1">
                <a:solidFill>
                  <a:srgbClr val="000000"/>
                </a:solidFill>
                <a:uFill>
                  <a:solidFill>
                    <a:srgbClr val="FFFFFF"/>
                  </a:solidFill>
                </a:uFill>
                <a:latin typeface="Calibri"/>
              </a:rPr>
              <a:t>Wenn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etwas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kaputt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geht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oder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beschädigt</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wird</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wir</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haben</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etwas</a:t>
            </a:r>
            <a:r>
              <a:rPr lang="nl-NL" sz="1400" b="0" strike="noStrike" spc="-1" dirty="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Ersatzmaterial</a:t>
            </a:r>
            <a:endParaRPr lang="nl-NL" sz="1400" b="0" strike="noStrike" spc="-1" dirty="0">
              <a:solidFill>
                <a:srgbClr val="000000"/>
              </a:solidFill>
              <a:uFill>
                <a:solidFill>
                  <a:srgbClr val="FFFFFF"/>
                </a:solidFill>
              </a:uFill>
              <a:latin typeface="Calibri"/>
            </a:endParaRPr>
          </a:p>
          <a:p>
            <a:pPr marL="538163" lvl="1" indent="-323850">
              <a:spcBef>
                <a:spcPts val="300"/>
              </a:spcBef>
              <a:buClr>
                <a:srgbClr val="000000"/>
              </a:buClr>
              <a:buSzPct val="75000"/>
              <a:buFont typeface="Symbol" charset="2"/>
              <a:buChar char=""/>
            </a:pPr>
            <a:r>
              <a:rPr lang="nl-NL" sz="1400" b="0" strike="noStrike" spc="-1" dirty="0" err="1">
                <a:solidFill>
                  <a:srgbClr val="000000"/>
                </a:solidFill>
                <a:uFill>
                  <a:solidFill>
                    <a:srgbClr val="FFFFFF"/>
                  </a:solidFill>
                </a:uFill>
                <a:latin typeface="Calibri"/>
              </a:rPr>
              <a:t>Bitte</a:t>
            </a:r>
            <a:r>
              <a:rPr lang="nl-NL" sz="1400" b="0" strike="noStrike" spc="-1" dirty="0">
                <a:solidFill>
                  <a:srgbClr val="000000"/>
                </a:solidFill>
                <a:uFill>
                  <a:solidFill>
                    <a:srgbClr val="FFFFFF"/>
                  </a:solidFill>
                </a:uFill>
                <a:latin typeface="Calibri"/>
              </a:rPr>
              <a:t> legen </a:t>
            </a:r>
            <a:r>
              <a:rPr lang="nl-NL" sz="1400" b="0" strike="noStrike" spc="-1" dirty="0" err="1">
                <a:solidFill>
                  <a:srgbClr val="000000"/>
                </a:solidFill>
                <a:uFill>
                  <a:solidFill>
                    <a:srgbClr val="FFFFFF"/>
                  </a:solidFill>
                </a:uFill>
                <a:latin typeface="Calibri"/>
              </a:rPr>
              <a:t>Sie</a:t>
            </a:r>
            <a:r>
              <a:rPr lang="nl-NL" sz="1400" b="0" strike="noStrike" spc="-1" dirty="0">
                <a:solidFill>
                  <a:srgbClr val="000000"/>
                </a:solidFill>
                <a:uFill>
                  <a:solidFill>
                    <a:srgbClr val="FFFFFF"/>
                  </a:solidFill>
                </a:uFill>
                <a:latin typeface="Calibri"/>
              </a:rPr>
              <a:t> </a:t>
            </a:r>
            <a:r>
              <a:rPr lang="nl-NL" sz="1400" b="0" strike="noStrike" spc="-1" dirty="0" err="1" smtClean="0">
                <a:solidFill>
                  <a:srgbClr val="000000"/>
                </a:solidFill>
                <a:uFill>
                  <a:solidFill>
                    <a:srgbClr val="FFFFFF"/>
                  </a:solidFill>
                </a:uFill>
                <a:latin typeface="Calibri"/>
              </a:rPr>
              <a:t>nichts</a:t>
            </a:r>
            <a:r>
              <a:rPr lang="nl-NL" sz="1400" b="0" strike="noStrike" spc="-1" dirty="0" smtClean="0">
                <a:solidFill>
                  <a:srgbClr val="000000"/>
                </a:solidFill>
                <a:uFill>
                  <a:solidFill>
                    <a:srgbClr val="FFFFFF"/>
                  </a:solidFill>
                </a:uFill>
                <a:latin typeface="Calibri"/>
              </a:rPr>
              <a:t> was </a:t>
            </a:r>
            <a:r>
              <a:rPr lang="nl-NL" sz="1400" b="0" strike="noStrike" spc="-1" dirty="0" err="1" smtClean="0">
                <a:solidFill>
                  <a:srgbClr val="000000"/>
                </a:solidFill>
                <a:uFill>
                  <a:solidFill>
                    <a:srgbClr val="FFFFFF"/>
                  </a:solidFill>
                </a:uFill>
                <a:latin typeface="Calibri"/>
              </a:rPr>
              <a:t>kaputt</a:t>
            </a:r>
            <a:r>
              <a:rPr lang="nl-NL" sz="1400" b="0" strike="noStrike" spc="-1" dirty="0" smtClean="0">
                <a:solidFill>
                  <a:srgbClr val="000000"/>
                </a:solidFill>
                <a:uFill>
                  <a:solidFill>
                    <a:srgbClr val="FFFFFF"/>
                  </a:solidFill>
                </a:uFill>
                <a:latin typeface="Calibri"/>
              </a:rPr>
              <a:t> </a:t>
            </a:r>
            <a:r>
              <a:rPr lang="nl-NL" sz="1400" b="0" strike="noStrike" spc="-1" dirty="0" err="1" smtClean="0">
                <a:solidFill>
                  <a:srgbClr val="000000"/>
                </a:solidFill>
                <a:uFill>
                  <a:solidFill>
                    <a:srgbClr val="FFFFFF"/>
                  </a:solidFill>
                </a:uFill>
                <a:latin typeface="Calibri"/>
              </a:rPr>
              <a:t>ist</a:t>
            </a:r>
            <a:r>
              <a:rPr lang="nl-NL" sz="1400" b="0" strike="noStrike" spc="-1" dirty="0" smtClean="0">
                <a:solidFill>
                  <a:srgbClr val="000000"/>
                </a:solidFill>
                <a:uFill>
                  <a:solidFill>
                    <a:srgbClr val="FFFFFF"/>
                  </a:solidFill>
                </a:uFill>
                <a:latin typeface="Calibri"/>
              </a:rPr>
              <a:t> </a:t>
            </a:r>
            <a:r>
              <a:rPr lang="nl-NL" sz="1400" b="0" strike="noStrike" spc="-1" dirty="0" err="1">
                <a:solidFill>
                  <a:srgbClr val="000000"/>
                </a:solidFill>
                <a:uFill>
                  <a:solidFill>
                    <a:srgbClr val="FFFFFF"/>
                  </a:solidFill>
                </a:uFill>
                <a:latin typeface="Calibri"/>
              </a:rPr>
              <a:t>zurück</a:t>
            </a:r>
            <a:r>
              <a:rPr lang="nl-NL" sz="1400" b="0" strike="noStrike" spc="-1" dirty="0">
                <a:solidFill>
                  <a:srgbClr val="000000"/>
                </a:solidFill>
                <a:uFill>
                  <a:solidFill>
                    <a:srgbClr val="FFFFFF"/>
                  </a:solidFill>
                </a:uFill>
                <a:latin typeface="Calibri"/>
              </a:rPr>
              <a:t> in die </a:t>
            </a:r>
            <a:r>
              <a:rPr lang="nl-NL" sz="1400" b="0" strike="noStrike" spc="-1" dirty="0" err="1">
                <a:solidFill>
                  <a:srgbClr val="000000"/>
                </a:solidFill>
                <a:uFill>
                  <a:solidFill>
                    <a:srgbClr val="FFFFFF"/>
                  </a:solidFill>
                </a:uFill>
                <a:latin typeface="Calibri"/>
              </a:rPr>
              <a:t>Schachtel</a:t>
            </a:r>
            <a:r>
              <a:rPr lang="nl-NL" sz="1400" b="0" strike="noStrike" spc="-1" dirty="0">
                <a:solidFill>
                  <a:srgbClr val="000000"/>
                </a:solidFill>
                <a:uFill>
                  <a:solidFill>
                    <a:srgbClr val="FFFFFF"/>
                  </a:solidFill>
                </a:uFill>
                <a:latin typeface="Calibri"/>
              </a:rPr>
              <a:t>.</a:t>
            </a:r>
          </a:p>
        </p:txBody>
      </p:sp>
      <p:pic>
        <p:nvPicPr>
          <p:cNvPr id="224" name="Picture 3"/>
          <p:cNvPicPr/>
          <p:nvPr/>
        </p:nvPicPr>
        <p:blipFill>
          <a:blip r:embed="rId3" cstate="print"/>
          <a:stretch/>
        </p:blipFill>
        <p:spPr>
          <a:xfrm>
            <a:off x="6876256" y="483518"/>
            <a:ext cx="803160" cy="803160"/>
          </a:xfrm>
          <a:prstGeom prst="rect">
            <a:avLst/>
          </a:prstGeom>
          <a:ln>
            <a:noFill/>
          </a:ln>
        </p:spPr>
      </p:pic>
      <p:pic>
        <p:nvPicPr>
          <p:cNvPr id="225" name="Picture 4"/>
          <p:cNvPicPr/>
          <p:nvPr/>
        </p:nvPicPr>
        <p:blipFill>
          <a:blip r:embed="rId4" cstate="print"/>
          <a:srcRect l="16332" t="61453" r="46706"/>
          <a:stretch/>
        </p:blipFill>
        <p:spPr>
          <a:xfrm>
            <a:off x="4427984" y="1995686"/>
            <a:ext cx="429840" cy="287640"/>
          </a:xfrm>
          <a:prstGeom prst="rect">
            <a:avLst/>
          </a:prstGeom>
          <a:ln>
            <a:noFill/>
          </a:ln>
        </p:spPr>
      </p:pic>
      <p:pic>
        <p:nvPicPr>
          <p:cNvPr id="226" name="Picture 5"/>
          <p:cNvPicPr/>
          <p:nvPr/>
        </p:nvPicPr>
        <p:blipFill>
          <a:blip r:embed="rId5" cstate="print"/>
          <a:stretch/>
        </p:blipFill>
        <p:spPr>
          <a:xfrm>
            <a:off x="7308304" y="3507854"/>
            <a:ext cx="863640" cy="1120680"/>
          </a:xfrm>
          <a:prstGeom prst="rect">
            <a:avLst/>
          </a:prstGeom>
          <a:ln>
            <a:noFill/>
          </a:ln>
        </p:spPr>
      </p:pic>
      <p:pic>
        <p:nvPicPr>
          <p:cNvPr id="227" name="Picture 7"/>
          <p:cNvPicPr/>
          <p:nvPr/>
        </p:nvPicPr>
        <p:blipFill>
          <a:blip r:embed="rId6" cstate="print"/>
          <a:stretch/>
        </p:blipFill>
        <p:spPr>
          <a:xfrm>
            <a:off x="4427984" y="2283718"/>
            <a:ext cx="504720" cy="267120"/>
          </a:xfrm>
          <a:prstGeom prst="rect">
            <a:avLst/>
          </a:prstGeom>
          <a:ln w="9360">
            <a:noFill/>
          </a:ln>
        </p:spPr>
      </p:pic>
      <p:sp>
        <p:nvSpPr>
          <p:cNvPr id="228" name="TextShape 3"/>
          <p:cNvSpPr txBox="1"/>
          <p:nvPr/>
        </p:nvSpPr>
        <p:spPr>
          <a:xfrm>
            <a:off x="8172360" y="4767120"/>
            <a:ext cx="514080" cy="273600"/>
          </a:xfrm>
          <a:prstGeom prst="rect">
            <a:avLst/>
          </a:prstGeom>
          <a:noFill/>
          <a:ln>
            <a:noFill/>
          </a:ln>
        </p:spPr>
        <p:txBody>
          <a:bodyPr anchor="ctr"/>
          <a:lstStyle/>
          <a:p>
            <a:pPr algn="r">
              <a:lnSpc>
                <a:spcPct val="100000"/>
              </a:lnSpc>
            </a:pPr>
            <a:fld id="{E33BD5FE-19B1-42C5-92A7-C5AE8A1B49BA}" type="slidenum">
              <a:rPr lang="en-GB" sz="1200" b="0" strike="noStrike" spc="-1">
                <a:solidFill>
                  <a:srgbClr val="8B8B8B"/>
                </a:solidFill>
                <a:uFill>
                  <a:solidFill>
                    <a:srgbClr val="FFFFFF"/>
                  </a:solidFill>
                </a:uFill>
                <a:latin typeface="Calibri"/>
              </a:rPr>
              <a:pPr algn="r">
                <a:lnSpc>
                  <a:spcPct val="100000"/>
                </a:lnSpc>
              </a:pPr>
              <a:t>9</a:t>
            </a:fld>
            <a:endParaRPr lang="en-GB" sz="1200" b="0" strike="noStrike" spc="-1">
              <a:solidFill>
                <a:srgbClr val="000000"/>
              </a:solidFill>
              <a:uFill>
                <a:solidFill>
                  <a:srgbClr val="FFFFFF"/>
                </a:solidFill>
              </a:uFill>
              <a:latin typeface="Times New Roman"/>
            </a:endParaRPr>
          </a:p>
        </p:txBody>
      </p:sp>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19097</TotalTime>
  <Words>4194</Words>
  <Application>Microsoft Office PowerPoint</Application>
  <PresentationFormat>Diavoorstelling (16:9)</PresentationFormat>
  <Paragraphs>630</Paragraphs>
  <Slides>78</Slides>
  <Notes>57</Notes>
  <HiddenSlides>0</HiddenSlides>
  <MMClips>0</MMClips>
  <ScaleCrop>false</ScaleCrop>
  <HeadingPairs>
    <vt:vector size="4" baseType="variant">
      <vt:variant>
        <vt:lpstr>Thema</vt:lpstr>
      </vt:variant>
      <vt:variant>
        <vt:i4>1</vt:i4>
      </vt:variant>
      <vt:variant>
        <vt:lpstr>Diatitels</vt:lpstr>
      </vt:variant>
      <vt:variant>
        <vt:i4>78</vt:i4>
      </vt:variant>
    </vt:vector>
  </HeadingPairs>
  <TitlesOfParts>
    <vt:vector size="79" baseType="lpstr">
      <vt:lpstr>Office-thema</vt:lpstr>
      <vt:lpstr>Physical computing mit Scratch und scratchClient Anfänger    Raspberry Pi, Arduino, Scratch und scratchClient steuern Servos, LEDs und mehr</vt:lpstr>
      <vt:lpstr>Teil 1: Einleitung</vt:lpstr>
      <vt:lpstr>On-line Videos </vt:lpstr>
      <vt:lpstr>Dia 4</vt:lpstr>
      <vt:lpstr>Dia 5</vt:lpstr>
      <vt:lpstr>Dia 6</vt:lpstr>
      <vt:lpstr>Dia 7</vt:lpstr>
      <vt:lpstr>Dia 8</vt:lpstr>
      <vt:lpstr>Dia 9</vt:lpstr>
      <vt:lpstr>Dia 10</vt:lpstr>
      <vt:lpstr>Oft gefragt: warum einen Arduino verwenden?</vt:lpstr>
      <vt:lpstr>Dia 12</vt:lpstr>
      <vt:lpstr>Teil 2: Kennenlernen der Komponenten</vt:lpstr>
      <vt:lpstr>Dia 14</vt:lpstr>
      <vt:lpstr>Dia 15</vt:lpstr>
      <vt:lpstr>Dia 16</vt:lpstr>
      <vt:lpstr>Dia 17</vt:lpstr>
      <vt:lpstr>Dia 18</vt:lpstr>
      <vt:lpstr>Teil 3: Laden der Skizze in den Arduino (wahlweise im Workshop,  notwendig zuhause)</vt:lpstr>
      <vt:lpstr>Dia 20</vt:lpstr>
      <vt:lpstr>Dia 21</vt:lpstr>
      <vt:lpstr>Teil 4: Definieren der Konfiguration</vt:lpstr>
      <vt:lpstr>Dia 23</vt:lpstr>
      <vt:lpstr>Dia 24</vt:lpstr>
      <vt:lpstr>Dia 25</vt:lpstr>
      <vt:lpstr>Dia 26</vt:lpstr>
      <vt:lpstr>Dia 27</vt:lpstr>
      <vt:lpstr>Dia 28</vt:lpstr>
      <vt:lpstr>Dia 29</vt:lpstr>
      <vt:lpstr>Dia 30</vt:lpstr>
      <vt:lpstr>Dia 31</vt:lpstr>
      <vt:lpstr>Dia 32</vt:lpstr>
      <vt:lpstr>Dia 33</vt:lpstr>
      <vt:lpstr>Dia 34</vt:lpstr>
      <vt:lpstr>Dia 35</vt:lpstr>
      <vt:lpstr>Dia 36</vt:lpstr>
      <vt:lpstr>Dia 37</vt:lpstr>
      <vt:lpstr>Dia 38</vt:lpstr>
      <vt:lpstr>Dia 39</vt:lpstr>
      <vt:lpstr>Start Scratch 2</vt:lpstr>
      <vt:lpstr>Dia 41</vt:lpstr>
      <vt:lpstr>Dia 42</vt:lpstr>
      <vt:lpstr>Dia 43</vt:lpstr>
      <vt:lpstr>Dia 44</vt:lpstr>
      <vt:lpstr>Dia 45</vt:lpstr>
      <vt:lpstr>Dia 46</vt:lpstr>
      <vt:lpstr>Dia 47</vt:lpstr>
      <vt:lpstr>Dia 48</vt:lpstr>
      <vt:lpstr>Dia 49</vt:lpstr>
      <vt:lpstr>Dia 50</vt:lpstr>
      <vt:lpstr>Dia 51</vt:lpstr>
      <vt:lpstr>Dia 52</vt:lpstr>
      <vt:lpstr>Dia 53</vt:lpstr>
      <vt:lpstr>Dia 54</vt:lpstr>
      <vt:lpstr>Dia 55</vt:lpstr>
      <vt:lpstr>Dia 56</vt:lpstr>
      <vt:lpstr>Dia 57</vt:lpstr>
      <vt:lpstr>Dia 58</vt:lpstr>
      <vt:lpstr>Dia 59</vt:lpstr>
      <vt:lpstr>Dia 60</vt:lpstr>
      <vt:lpstr>Dia 61</vt:lpstr>
      <vt:lpstr>Dia 62</vt:lpstr>
      <vt:lpstr>Hoe moet je extensieblokken toevoegen?</vt:lpstr>
      <vt:lpstr>Dia 64</vt:lpstr>
      <vt:lpstr>Dia 65</vt:lpstr>
      <vt:lpstr>Stap 4-7: Laad scratchClient blocks (2 van 2)</vt:lpstr>
      <vt:lpstr>De blokken worden niet opgeslagen</vt:lpstr>
      <vt:lpstr>Alternatief voor for stappen 4 – 7 </vt:lpstr>
      <vt:lpstr>Een andere representatie van blokken</vt:lpstr>
      <vt:lpstr>Makkelijke manier om de verbose versie van de blokken te krijgen</vt:lpstr>
      <vt:lpstr>Dia 71</vt:lpstr>
      <vt:lpstr>Dia 72</vt:lpstr>
      <vt:lpstr>Dia 73</vt:lpstr>
      <vt:lpstr>Dia 74</vt:lpstr>
      <vt:lpstr>Dia 75</vt:lpstr>
      <vt:lpstr>Dia 76</vt:lpstr>
      <vt:lpstr>Dia 77</vt:lpstr>
      <vt:lpstr>Dia 78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subject/>
  <dc:creator>Hans de Jong</dc:creator>
  <dc:description/>
  <cp:lastModifiedBy>Hans de Jong</cp:lastModifiedBy>
  <cp:revision>629</cp:revision>
  <dcterms:created xsi:type="dcterms:W3CDTF">2016-12-25T05:55:15Z</dcterms:created>
  <dcterms:modified xsi:type="dcterms:W3CDTF">2018-10-28T12:27:28Z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56</vt:i4>
  </property>
  <property fmtid="{D5CDD505-2E9C-101B-9397-08002B2CF9AE}" pid="8" name="PresentationFormat">
    <vt:lpwstr>Diavoorstelling (16:9)</vt:lpwstr>
  </property>
  <property fmtid="{D5CDD505-2E9C-101B-9397-08002B2CF9AE}" pid="9" name="ScaleCrop">
    <vt:bool>false</vt:bool>
  </property>
  <property fmtid="{D5CDD505-2E9C-101B-9397-08002B2CF9AE}" pid="10" name="ShareDoc">
    <vt:bool>false</vt:bool>
  </property>
  <property fmtid="{D5CDD505-2E9C-101B-9397-08002B2CF9AE}" pid="11" name="Slides">
    <vt:i4>67</vt:i4>
  </property>
</Properties>
</file>